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8"/>
  </p:notesMasterIdLst>
  <p:handoutMasterIdLst>
    <p:handoutMasterId r:id="rId19"/>
  </p:handoutMasterIdLst>
  <p:sldIdLst>
    <p:sldId id="264" r:id="rId8"/>
    <p:sldId id="274" r:id="rId9"/>
    <p:sldId id="292" r:id="rId10"/>
    <p:sldId id="290" r:id="rId11"/>
    <p:sldId id="289" r:id="rId12"/>
    <p:sldId id="287" r:id="rId13"/>
    <p:sldId id="296" r:id="rId14"/>
    <p:sldId id="291" r:id="rId15"/>
    <p:sldId id="283" r:id="rId16"/>
    <p:sldId id="294" r:id="rId17"/>
  </p:sldIdLst>
  <p:sldSz cx="9144000" cy="514826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850" algn="l" defTabSz="9143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20" algn="l" defTabSz="9143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189" algn="l" defTabSz="9143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359" algn="l" defTabSz="91434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B"/>
    <a:srgbClr val="FFFAEB"/>
    <a:srgbClr val="FFF6DD"/>
    <a:srgbClr val="78D5E8"/>
    <a:srgbClr val="4BDFF3"/>
    <a:srgbClr val="898F9B"/>
    <a:srgbClr val="C0F0F2"/>
    <a:srgbClr val="CCECFF"/>
    <a:srgbClr val="BDEEFF"/>
    <a:srgbClr val="73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841" autoAdjust="0"/>
  </p:normalViewPr>
  <p:slideViewPr>
    <p:cSldViewPr snapToGrid="0">
      <p:cViewPr>
        <p:scale>
          <a:sx n="90" d="100"/>
          <a:sy n="90" d="100"/>
        </p:scale>
        <p:origin x="-786" y="-16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Начислено штрафов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293744476535172E-3"/>
                  <c:y val="4.674205845065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32185014440827E-2"/>
                  <c:y val="5.099133649162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02810566787311E-2"/>
                  <c:y val="0.1274783412290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117497790614069E-2"/>
                  <c:y val="1.699711216387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058748895307034E-2"/>
                  <c:y val="9.3484116901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252500</c:v>
                </c:pt>
                <c:pt idx="1">
                  <c:v>141500</c:v>
                </c:pt>
                <c:pt idx="2">
                  <c:v>1842000</c:v>
                </c:pt>
                <c:pt idx="3">
                  <c:v>519500</c:v>
                </c:pt>
                <c:pt idx="4">
                  <c:v>1796000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Взыскано штрафов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4.522030835740138E-2"/>
                  <c:y val="1.274783412290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353800</c:v>
                </c:pt>
                <c:pt idx="1">
                  <c:v>120900</c:v>
                </c:pt>
                <c:pt idx="2">
                  <c:v>662855</c:v>
                </c:pt>
                <c:pt idx="3">
                  <c:v>544967</c:v>
                </c:pt>
                <c:pt idx="4">
                  <c:v>1255293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067392"/>
        <c:axId val="84189184"/>
      </c:barChart>
      <c:catAx>
        <c:axId val="790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189184"/>
        <c:crosses val="autoZero"/>
        <c:auto val="1"/>
        <c:lblAlgn val="ctr"/>
        <c:lblOffset val="100"/>
        <c:noMultiLvlLbl val="0"/>
      </c:catAx>
      <c:valAx>
        <c:axId val="8418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790673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u="sng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u="sng" baseline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Поступило протоколов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numRef>
              <c:f>'Лист1'!$A$2:$A$6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214</c:v>
                </c:pt>
                <c:pt idx="1">
                  <c:v>145</c:v>
                </c:pt>
                <c:pt idx="2">
                  <c:v>241</c:v>
                </c:pt>
                <c:pt idx="3">
                  <c:v>284</c:v>
                </c:pt>
                <c:pt idx="4">
                  <c:v>294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Поступило обращений</c:v>
                </c:pt>
              </c:strCache>
            </c:strRef>
          </c:tx>
          <c:invertIfNegative val="0"/>
          <c:cat>
            <c:numRef>
              <c:f>'Лист1'!$A$2:$A$6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152</c:v>
                </c:pt>
                <c:pt idx="3">
                  <c:v>217</c:v>
                </c:pt>
                <c:pt idx="4">
                  <c:v>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411200"/>
        <c:axId val="77726464"/>
      </c:barChart>
      <c:catAx>
        <c:axId val="714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726464"/>
        <c:crosses val="autoZero"/>
        <c:auto val="1"/>
        <c:lblAlgn val="ctr"/>
        <c:lblOffset val="100"/>
        <c:noMultiLvlLbl val="0"/>
      </c:catAx>
      <c:valAx>
        <c:axId val="7772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1411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660478220039008E-2"/>
          <c:y val="0.91575076403120848"/>
          <c:w val="0.84893592429386744"/>
          <c:h val="6.2331427749613588E-2"/>
        </c:manualLayout>
      </c:layout>
      <c:overlay val="0"/>
      <c:txPr>
        <a:bodyPr/>
        <a:lstStyle/>
        <a:p>
          <a:pPr>
            <a:defRPr sz="1200" u="sng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01ADD-62D7-419F-9788-AC6C49D911B9}" type="doc">
      <dgm:prSet loTypeId="urn:microsoft.com/office/officeart/2005/8/layout/hProcess7#1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742F054-4DBA-4B95-80C1-592DBD49C3B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79F63-EAC5-4CE7-8588-9D5DDA83F289}" type="parTrans" cxnId="{4B73E09D-ADFB-4313-999E-8C6CCC305A58}">
      <dgm:prSet/>
      <dgm:spPr/>
      <dgm:t>
        <a:bodyPr/>
        <a:lstStyle/>
        <a:p>
          <a:endParaRPr lang="ru-RU"/>
        </a:p>
      </dgm:t>
    </dgm:pt>
    <dgm:pt modelId="{2206EDBF-B237-4ADF-ABDA-047E1A13FAB8}" type="sibTrans" cxnId="{4B73E09D-ADFB-4313-999E-8C6CCC305A58}">
      <dgm:prSet/>
      <dgm:spPr/>
      <dgm:t>
        <a:bodyPr/>
        <a:lstStyle/>
        <a:p>
          <a:endParaRPr lang="ru-RU"/>
        </a:p>
      </dgm:t>
    </dgm:pt>
    <dgm:pt modelId="{97562B88-44B3-414A-A769-8984905B361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3647634-54BE-47F0-96A9-B29C15C55EA2}" type="parTrans" cxnId="{2338127A-4D38-483B-9AA1-183F17B3D3BB}">
      <dgm:prSet/>
      <dgm:spPr/>
      <dgm:t>
        <a:bodyPr/>
        <a:lstStyle/>
        <a:p>
          <a:endParaRPr lang="ru-RU"/>
        </a:p>
      </dgm:t>
    </dgm:pt>
    <dgm:pt modelId="{4841057B-69A1-4659-B4D9-81E5F4BCFF8A}" type="sibTrans" cxnId="{2338127A-4D38-483B-9AA1-183F17B3D3BB}">
      <dgm:prSet/>
      <dgm:spPr/>
      <dgm:t>
        <a:bodyPr/>
        <a:lstStyle/>
        <a:p>
          <a:endParaRPr lang="ru-RU"/>
        </a:p>
      </dgm:t>
    </dgm:pt>
    <dgm:pt modelId="{975220AA-5C45-4EE7-BA7D-4BC0388A390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3B143FF-E69A-4D5C-BA44-6B5E489FAC29}" type="parTrans" cxnId="{4A61FA17-101E-4E51-9648-16A083DAF88F}">
      <dgm:prSet/>
      <dgm:spPr/>
      <dgm:t>
        <a:bodyPr/>
        <a:lstStyle/>
        <a:p>
          <a:endParaRPr lang="ru-RU"/>
        </a:p>
      </dgm:t>
    </dgm:pt>
    <dgm:pt modelId="{CD5FAA4B-68D1-4A78-85EA-D02B27A7E23D}" type="sibTrans" cxnId="{4A61FA17-101E-4E51-9648-16A083DAF88F}">
      <dgm:prSet/>
      <dgm:spPr/>
      <dgm:t>
        <a:bodyPr/>
        <a:lstStyle/>
        <a:p>
          <a:endParaRPr lang="ru-RU"/>
        </a:p>
      </dgm:t>
    </dgm:pt>
    <dgm:pt modelId="{4E316D96-B10A-4FE3-94D1-0ECC963864FD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9537D79-4E91-44AC-8AFA-54C02B18AA34}" type="sibTrans" cxnId="{A78E8F05-A0AF-47BA-8606-DC55BF396DE3}">
      <dgm:prSet/>
      <dgm:spPr/>
      <dgm:t>
        <a:bodyPr/>
        <a:lstStyle/>
        <a:p>
          <a:endParaRPr lang="ru-RU"/>
        </a:p>
      </dgm:t>
    </dgm:pt>
    <dgm:pt modelId="{4CEB7EC3-8571-459A-B1B2-42ADB7A854F3}" type="parTrans" cxnId="{A78E8F05-A0AF-47BA-8606-DC55BF396DE3}">
      <dgm:prSet/>
      <dgm:spPr/>
      <dgm:t>
        <a:bodyPr/>
        <a:lstStyle/>
        <a:p>
          <a:endParaRPr lang="ru-RU"/>
        </a:p>
      </dgm:t>
    </dgm:pt>
    <dgm:pt modelId="{FC0CD5E8-AC0C-43C2-8831-E22A92F01E11}" type="pres">
      <dgm:prSet presAssocID="{EE301ADD-62D7-419F-9788-AC6C49D911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EF251-565C-4207-8790-3A3725A0C1FD}" type="pres">
      <dgm:prSet presAssocID="{4E316D96-B10A-4FE3-94D1-0ECC963864F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888E5-CFB1-487A-8F57-EFA911B9C93D}" type="pres">
      <dgm:prSet presAssocID="{4E316D96-B10A-4FE3-94D1-0ECC963864FD}" presName="bgRect" presStyleLbl="node1" presStyleIdx="0" presStyleCnt="4" custScaleX="104011" custLinFactNeighborX="-2808" custLinFactNeighborY="-948"/>
      <dgm:spPr/>
      <dgm:t>
        <a:bodyPr/>
        <a:lstStyle/>
        <a:p>
          <a:endParaRPr lang="ru-RU"/>
        </a:p>
      </dgm:t>
    </dgm:pt>
    <dgm:pt modelId="{93E0F346-7CF9-458F-999D-9389094DA054}" type="pres">
      <dgm:prSet presAssocID="{4E316D96-B10A-4FE3-94D1-0ECC963864FD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7BED3-0D65-41FE-A9F6-877E13EB553F}" type="pres">
      <dgm:prSet presAssocID="{89537D79-4E91-44AC-8AFA-54C02B18AA34}" presName="hSp" presStyleCnt="0"/>
      <dgm:spPr/>
      <dgm:t>
        <a:bodyPr/>
        <a:lstStyle/>
        <a:p>
          <a:endParaRPr lang="ru-RU"/>
        </a:p>
      </dgm:t>
    </dgm:pt>
    <dgm:pt modelId="{A7F27A6C-FC4F-4076-A356-579C5A14CEC5}" type="pres">
      <dgm:prSet presAssocID="{89537D79-4E91-44AC-8AFA-54C02B18AA34}" presName="vProcSp" presStyleCnt="0"/>
      <dgm:spPr/>
      <dgm:t>
        <a:bodyPr/>
        <a:lstStyle/>
        <a:p>
          <a:endParaRPr lang="ru-RU"/>
        </a:p>
      </dgm:t>
    </dgm:pt>
    <dgm:pt modelId="{B87A0D28-63EF-423E-98F7-B72B5C1C69ED}" type="pres">
      <dgm:prSet presAssocID="{89537D79-4E91-44AC-8AFA-54C02B18AA34}" presName="vSp1" presStyleCnt="0"/>
      <dgm:spPr/>
      <dgm:t>
        <a:bodyPr/>
        <a:lstStyle/>
        <a:p>
          <a:endParaRPr lang="ru-RU"/>
        </a:p>
      </dgm:t>
    </dgm:pt>
    <dgm:pt modelId="{D919ADEE-CB28-4052-9E10-ED73FC723AE3}" type="pres">
      <dgm:prSet presAssocID="{89537D79-4E91-44AC-8AFA-54C02B18AA34}" presName="simulatedConn" presStyleLbl="solidFgAcc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A7988AE-5130-41B7-969A-F77D605BDD62}" type="pres">
      <dgm:prSet presAssocID="{89537D79-4E91-44AC-8AFA-54C02B18AA34}" presName="vSp2" presStyleCnt="0"/>
      <dgm:spPr/>
      <dgm:t>
        <a:bodyPr/>
        <a:lstStyle/>
        <a:p>
          <a:endParaRPr lang="ru-RU"/>
        </a:p>
      </dgm:t>
    </dgm:pt>
    <dgm:pt modelId="{F06C5E52-5045-4437-90C9-1EA54A513A76}" type="pres">
      <dgm:prSet presAssocID="{89537D79-4E91-44AC-8AFA-54C02B18AA34}" presName="sibTrans" presStyleCnt="0"/>
      <dgm:spPr/>
      <dgm:t>
        <a:bodyPr/>
        <a:lstStyle/>
        <a:p>
          <a:endParaRPr lang="ru-RU"/>
        </a:p>
      </dgm:t>
    </dgm:pt>
    <dgm:pt modelId="{84ED3D25-89DF-43EB-B499-3C895B13C6A4}" type="pres">
      <dgm:prSet presAssocID="{975220AA-5C45-4EE7-BA7D-4BC0388A390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F0B1-319E-4DBD-92BF-A103A6078E27}" type="pres">
      <dgm:prSet presAssocID="{975220AA-5C45-4EE7-BA7D-4BC0388A390C}" presName="bgRect" presStyleLbl="node1" presStyleIdx="1" presStyleCnt="4" custScaleX="110113"/>
      <dgm:spPr/>
      <dgm:t>
        <a:bodyPr/>
        <a:lstStyle/>
        <a:p>
          <a:endParaRPr lang="ru-RU"/>
        </a:p>
      </dgm:t>
    </dgm:pt>
    <dgm:pt modelId="{A2BD1271-E31C-4056-ACFA-86CF2B313A75}" type="pres">
      <dgm:prSet presAssocID="{975220AA-5C45-4EE7-BA7D-4BC0388A390C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43A4-19D3-45D1-872B-0A4FDABBB31A}" type="pres">
      <dgm:prSet presAssocID="{CD5FAA4B-68D1-4A78-85EA-D02B27A7E23D}" presName="hSp" presStyleCnt="0"/>
      <dgm:spPr/>
      <dgm:t>
        <a:bodyPr/>
        <a:lstStyle/>
        <a:p>
          <a:endParaRPr lang="ru-RU"/>
        </a:p>
      </dgm:t>
    </dgm:pt>
    <dgm:pt modelId="{D246BF2C-9E68-44CB-B4D9-BD7E14CAF6CD}" type="pres">
      <dgm:prSet presAssocID="{CD5FAA4B-68D1-4A78-85EA-D02B27A7E23D}" presName="vProcSp" presStyleCnt="0"/>
      <dgm:spPr/>
      <dgm:t>
        <a:bodyPr/>
        <a:lstStyle/>
        <a:p>
          <a:endParaRPr lang="ru-RU"/>
        </a:p>
      </dgm:t>
    </dgm:pt>
    <dgm:pt modelId="{CFB34C48-CD14-489A-B76E-DA1AA7EA2DB8}" type="pres">
      <dgm:prSet presAssocID="{CD5FAA4B-68D1-4A78-85EA-D02B27A7E23D}" presName="vSp1" presStyleCnt="0"/>
      <dgm:spPr/>
      <dgm:t>
        <a:bodyPr/>
        <a:lstStyle/>
        <a:p>
          <a:endParaRPr lang="ru-RU"/>
        </a:p>
      </dgm:t>
    </dgm:pt>
    <dgm:pt modelId="{37EA66CB-23D8-42F6-8911-39A00684579C}" type="pres">
      <dgm:prSet presAssocID="{CD5FAA4B-68D1-4A78-85EA-D02B27A7E23D}" presName="simulatedConn" presStyleLbl="solidFgAcc1" presStyleIdx="1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BC420A-5D17-450D-9AD3-0C9E6A1D6B2D}" type="pres">
      <dgm:prSet presAssocID="{CD5FAA4B-68D1-4A78-85EA-D02B27A7E23D}" presName="vSp2" presStyleCnt="0"/>
      <dgm:spPr/>
      <dgm:t>
        <a:bodyPr/>
        <a:lstStyle/>
        <a:p>
          <a:endParaRPr lang="ru-RU"/>
        </a:p>
      </dgm:t>
    </dgm:pt>
    <dgm:pt modelId="{8B876EB7-CAC5-476B-B208-AB4B57C8CA7C}" type="pres">
      <dgm:prSet presAssocID="{CD5FAA4B-68D1-4A78-85EA-D02B27A7E23D}" presName="sibTrans" presStyleCnt="0"/>
      <dgm:spPr/>
      <dgm:t>
        <a:bodyPr/>
        <a:lstStyle/>
        <a:p>
          <a:endParaRPr lang="ru-RU"/>
        </a:p>
      </dgm:t>
    </dgm:pt>
    <dgm:pt modelId="{EC83722D-ED3E-4672-9839-AED10B2F9782}" type="pres">
      <dgm:prSet presAssocID="{A742F054-4DBA-4B95-80C1-592DBD49C3B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BB284-4DFD-4804-81B2-379C2DC3282B}" type="pres">
      <dgm:prSet presAssocID="{A742F054-4DBA-4B95-80C1-592DBD49C3BB}" presName="bgRect" presStyleLbl="node1" presStyleIdx="2" presStyleCnt="4" custScaleX="105608"/>
      <dgm:spPr/>
      <dgm:t>
        <a:bodyPr/>
        <a:lstStyle/>
        <a:p>
          <a:endParaRPr lang="ru-RU"/>
        </a:p>
      </dgm:t>
    </dgm:pt>
    <dgm:pt modelId="{CC02B18E-4C60-4807-B1BA-D3F3FC72FF92}" type="pres">
      <dgm:prSet presAssocID="{A742F054-4DBA-4B95-80C1-592DBD49C3BB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E8BB-8ACD-45B5-9C5E-C5B5750C6AED}" type="pres">
      <dgm:prSet presAssocID="{2206EDBF-B237-4ADF-ABDA-047E1A13FAB8}" presName="hSp" presStyleCnt="0"/>
      <dgm:spPr/>
      <dgm:t>
        <a:bodyPr/>
        <a:lstStyle/>
        <a:p>
          <a:endParaRPr lang="ru-RU"/>
        </a:p>
      </dgm:t>
    </dgm:pt>
    <dgm:pt modelId="{E41260FA-6C29-4453-BC47-A3494245F176}" type="pres">
      <dgm:prSet presAssocID="{2206EDBF-B237-4ADF-ABDA-047E1A13FAB8}" presName="vProcSp" presStyleCnt="0"/>
      <dgm:spPr/>
      <dgm:t>
        <a:bodyPr/>
        <a:lstStyle/>
        <a:p>
          <a:endParaRPr lang="ru-RU"/>
        </a:p>
      </dgm:t>
    </dgm:pt>
    <dgm:pt modelId="{48B9200B-F3C2-44F6-AD17-94127C58AF96}" type="pres">
      <dgm:prSet presAssocID="{2206EDBF-B237-4ADF-ABDA-047E1A13FAB8}" presName="vSp1" presStyleCnt="0"/>
      <dgm:spPr/>
      <dgm:t>
        <a:bodyPr/>
        <a:lstStyle/>
        <a:p>
          <a:endParaRPr lang="ru-RU"/>
        </a:p>
      </dgm:t>
    </dgm:pt>
    <dgm:pt modelId="{2E3E3225-99E6-49EA-9F41-392A8D36CE5E}" type="pres">
      <dgm:prSet presAssocID="{2206EDBF-B237-4ADF-ABDA-047E1A13FAB8}" presName="simulatedConn" presStyleLbl="solidFgAcc1" presStyleIdx="2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3739363-3047-42F1-8233-6FFA49E94C6B}" type="pres">
      <dgm:prSet presAssocID="{2206EDBF-B237-4ADF-ABDA-047E1A13FAB8}" presName="vSp2" presStyleCnt="0"/>
      <dgm:spPr/>
      <dgm:t>
        <a:bodyPr/>
        <a:lstStyle/>
        <a:p>
          <a:endParaRPr lang="ru-RU"/>
        </a:p>
      </dgm:t>
    </dgm:pt>
    <dgm:pt modelId="{296A2FC3-0E27-4618-9FE7-6D652F5E0C1D}" type="pres">
      <dgm:prSet presAssocID="{2206EDBF-B237-4ADF-ABDA-047E1A13FAB8}" presName="sibTrans" presStyleCnt="0"/>
      <dgm:spPr/>
      <dgm:t>
        <a:bodyPr/>
        <a:lstStyle/>
        <a:p>
          <a:endParaRPr lang="ru-RU"/>
        </a:p>
      </dgm:t>
    </dgm:pt>
    <dgm:pt modelId="{8DE7009C-32FD-40A8-A906-9112142482DE}" type="pres">
      <dgm:prSet presAssocID="{97562B88-44B3-414A-A769-8984905B361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2CAC-4361-43BC-BD19-D19A2054BC04}" type="pres">
      <dgm:prSet presAssocID="{97562B88-44B3-414A-A769-8984905B3618}" presName="bgRect" presStyleLbl="node1" presStyleIdx="3" presStyleCnt="4"/>
      <dgm:spPr/>
      <dgm:t>
        <a:bodyPr/>
        <a:lstStyle/>
        <a:p>
          <a:endParaRPr lang="ru-RU"/>
        </a:p>
      </dgm:t>
    </dgm:pt>
    <dgm:pt modelId="{9F70D099-92E8-43C9-8C03-3A3A17B8DF14}" type="pres">
      <dgm:prSet presAssocID="{97562B88-44B3-414A-A769-8984905B3618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3E09D-ADFB-4313-999E-8C6CCC305A58}" srcId="{EE301ADD-62D7-419F-9788-AC6C49D911B9}" destId="{A742F054-4DBA-4B95-80C1-592DBD49C3BB}" srcOrd="2" destOrd="0" parTransId="{80479F63-EAC5-4CE7-8588-9D5DDA83F289}" sibTransId="{2206EDBF-B237-4ADF-ABDA-047E1A13FAB8}"/>
    <dgm:cxn modelId="{745664D1-8A8D-4556-9094-D9A1166C827F}" type="presOf" srcId="{4E316D96-B10A-4FE3-94D1-0ECC963864FD}" destId="{816888E5-CFB1-487A-8F57-EFA911B9C93D}" srcOrd="0" destOrd="0" presId="urn:microsoft.com/office/officeart/2005/8/layout/hProcess7#1"/>
    <dgm:cxn modelId="{EC174EF8-CC29-4B2B-88E0-FD30D9317BDA}" type="presOf" srcId="{A742F054-4DBA-4B95-80C1-592DBD49C3BB}" destId="{538BB284-4DFD-4804-81B2-379C2DC3282B}" srcOrd="0" destOrd="0" presId="urn:microsoft.com/office/officeart/2005/8/layout/hProcess7#1"/>
    <dgm:cxn modelId="{69911474-B3A6-45FD-A436-9BE1E41B62AA}" type="presOf" srcId="{975220AA-5C45-4EE7-BA7D-4BC0388A390C}" destId="{A2BD1271-E31C-4056-ACFA-86CF2B313A75}" srcOrd="1" destOrd="0" presId="urn:microsoft.com/office/officeart/2005/8/layout/hProcess7#1"/>
    <dgm:cxn modelId="{7F276C39-640D-451D-80CD-5B8DE8C7AA64}" type="presOf" srcId="{97562B88-44B3-414A-A769-8984905B3618}" destId="{3F8B2CAC-4361-43BC-BD19-D19A2054BC04}" srcOrd="0" destOrd="0" presId="urn:microsoft.com/office/officeart/2005/8/layout/hProcess7#1"/>
    <dgm:cxn modelId="{66F074E4-34E1-4F00-9927-A135874CCB7F}" type="presOf" srcId="{A742F054-4DBA-4B95-80C1-592DBD49C3BB}" destId="{CC02B18E-4C60-4807-B1BA-D3F3FC72FF92}" srcOrd="1" destOrd="0" presId="urn:microsoft.com/office/officeart/2005/8/layout/hProcess7#1"/>
    <dgm:cxn modelId="{1D55D866-D05D-40F6-A679-DFA20C956D99}" type="presOf" srcId="{4E316D96-B10A-4FE3-94D1-0ECC963864FD}" destId="{93E0F346-7CF9-458F-999D-9389094DA054}" srcOrd="1" destOrd="0" presId="urn:microsoft.com/office/officeart/2005/8/layout/hProcess7#1"/>
    <dgm:cxn modelId="{4A61FA17-101E-4E51-9648-16A083DAF88F}" srcId="{EE301ADD-62D7-419F-9788-AC6C49D911B9}" destId="{975220AA-5C45-4EE7-BA7D-4BC0388A390C}" srcOrd="1" destOrd="0" parTransId="{33B143FF-E69A-4D5C-BA44-6B5E489FAC29}" sibTransId="{CD5FAA4B-68D1-4A78-85EA-D02B27A7E23D}"/>
    <dgm:cxn modelId="{2338127A-4D38-483B-9AA1-183F17B3D3BB}" srcId="{EE301ADD-62D7-419F-9788-AC6C49D911B9}" destId="{97562B88-44B3-414A-A769-8984905B3618}" srcOrd="3" destOrd="0" parTransId="{E3647634-54BE-47F0-96A9-B29C15C55EA2}" sibTransId="{4841057B-69A1-4659-B4D9-81E5F4BCFF8A}"/>
    <dgm:cxn modelId="{39D44FEC-1F46-4162-B102-853C0597CD98}" type="presOf" srcId="{EE301ADD-62D7-419F-9788-AC6C49D911B9}" destId="{FC0CD5E8-AC0C-43C2-8831-E22A92F01E11}" srcOrd="0" destOrd="0" presId="urn:microsoft.com/office/officeart/2005/8/layout/hProcess7#1"/>
    <dgm:cxn modelId="{A78E8F05-A0AF-47BA-8606-DC55BF396DE3}" srcId="{EE301ADD-62D7-419F-9788-AC6C49D911B9}" destId="{4E316D96-B10A-4FE3-94D1-0ECC963864FD}" srcOrd="0" destOrd="0" parTransId="{4CEB7EC3-8571-459A-B1B2-42ADB7A854F3}" sibTransId="{89537D79-4E91-44AC-8AFA-54C02B18AA34}"/>
    <dgm:cxn modelId="{2E552FFB-ED93-4729-87C7-BDA0CD31788B}" type="presOf" srcId="{97562B88-44B3-414A-A769-8984905B3618}" destId="{9F70D099-92E8-43C9-8C03-3A3A17B8DF14}" srcOrd="1" destOrd="0" presId="urn:microsoft.com/office/officeart/2005/8/layout/hProcess7#1"/>
    <dgm:cxn modelId="{A0FA0BB3-892D-4FF7-A1D1-CD33F6C73893}" type="presOf" srcId="{975220AA-5C45-4EE7-BA7D-4BC0388A390C}" destId="{8B2DF0B1-319E-4DBD-92BF-A103A6078E27}" srcOrd="0" destOrd="0" presId="urn:microsoft.com/office/officeart/2005/8/layout/hProcess7#1"/>
    <dgm:cxn modelId="{23C9906C-1EC9-475A-8E3E-329A1AA1D935}" type="presParOf" srcId="{FC0CD5E8-AC0C-43C2-8831-E22A92F01E11}" destId="{739EF251-565C-4207-8790-3A3725A0C1FD}" srcOrd="0" destOrd="0" presId="urn:microsoft.com/office/officeart/2005/8/layout/hProcess7#1"/>
    <dgm:cxn modelId="{3F228E6A-EA10-4F8F-A80A-41203E45715D}" type="presParOf" srcId="{739EF251-565C-4207-8790-3A3725A0C1FD}" destId="{816888E5-CFB1-487A-8F57-EFA911B9C93D}" srcOrd="0" destOrd="0" presId="urn:microsoft.com/office/officeart/2005/8/layout/hProcess7#1"/>
    <dgm:cxn modelId="{AF2C6478-4025-4368-90AD-C39227F9578F}" type="presParOf" srcId="{739EF251-565C-4207-8790-3A3725A0C1FD}" destId="{93E0F346-7CF9-458F-999D-9389094DA054}" srcOrd="1" destOrd="0" presId="urn:microsoft.com/office/officeart/2005/8/layout/hProcess7#1"/>
    <dgm:cxn modelId="{B35F2C37-B0A0-4B8B-99FD-DD999A4A6DFA}" type="presParOf" srcId="{FC0CD5E8-AC0C-43C2-8831-E22A92F01E11}" destId="{E6D7BED3-0D65-41FE-A9F6-877E13EB553F}" srcOrd="1" destOrd="0" presId="urn:microsoft.com/office/officeart/2005/8/layout/hProcess7#1"/>
    <dgm:cxn modelId="{B49485F8-3A22-4FBE-AB9F-27E48418E716}" type="presParOf" srcId="{FC0CD5E8-AC0C-43C2-8831-E22A92F01E11}" destId="{A7F27A6C-FC4F-4076-A356-579C5A14CEC5}" srcOrd="2" destOrd="0" presId="urn:microsoft.com/office/officeart/2005/8/layout/hProcess7#1"/>
    <dgm:cxn modelId="{90550F1A-4A74-451D-88ED-5A83F6E281F6}" type="presParOf" srcId="{A7F27A6C-FC4F-4076-A356-579C5A14CEC5}" destId="{B87A0D28-63EF-423E-98F7-B72B5C1C69ED}" srcOrd="0" destOrd="0" presId="urn:microsoft.com/office/officeart/2005/8/layout/hProcess7#1"/>
    <dgm:cxn modelId="{3D597F3B-64E7-4B16-9D3F-4A3319288489}" type="presParOf" srcId="{A7F27A6C-FC4F-4076-A356-579C5A14CEC5}" destId="{D919ADEE-CB28-4052-9E10-ED73FC723AE3}" srcOrd="1" destOrd="0" presId="urn:microsoft.com/office/officeart/2005/8/layout/hProcess7#1"/>
    <dgm:cxn modelId="{1D3959EF-B87C-4E53-ABEB-95EFA5E91273}" type="presParOf" srcId="{A7F27A6C-FC4F-4076-A356-579C5A14CEC5}" destId="{EA7988AE-5130-41B7-969A-F77D605BDD62}" srcOrd="2" destOrd="0" presId="urn:microsoft.com/office/officeart/2005/8/layout/hProcess7#1"/>
    <dgm:cxn modelId="{778383B7-B9E4-4667-A499-9265987B8CEE}" type="presParOf" srcId="{FC0CD5E8-AC0C-43C2-8831-E22A92F01E11}" destId="{F06C5E52-5045-4437-90C9-1EA54A513A76}" srcOrd="3" destOrd="0" presId="urn:microsoft.com/office/officeart/2005/8/layout/hProcess7#1"/>
    <dgm:cxn modelId="{6A7D1948-5092-4238-8740-C8DF82D4BD43}" type="presParOf" srcId="{FC0CD5E8-AC0C-43C2-8831-E22A92F01E11}" destId="{84ED3D25-89DF-43EB-B499-3C895B13C6A4}" srcOrd="4" destOrd="0" presId="urn:microsoft.com/office/officeart/2005/8/layout/hProcess7#1"/>
    <dgm:cxn modelId="{4983F056-ACBE-4CE5-B226-A6188F0F157E}" type="presParOf" srcId="{84ED3D25-89DF-43EB-B499-3C895B13C6A4}" destId="{8B2DF0B1-319E-4DBD-92BF-A103A6078E27}" srcOrd="0" destOrd="0" presId="urn:microsoft.com/office/officeart/2005/8/layout/hProcess7#1"/>
    <dgm:cxn modelId="{0C31FCF0-9A2B-4273-B233-3BA03F6C82B8}" type="presParOf" srcId="{84ED3D25-89DF-43EB-B499-3C895B13C6A4}" destId="{A2BD1271-E31C-4056-ACFA-86CF2B313A75}" srcOrd="1" destOrd="0" presId="urn:microsoft.com/office/officeart/2005/8/layout/hProcess7#1"/>
    <dgm:cxn modelId="{37D47F77-7282-4F9D-9CCD-4E151D8A1005}" type="presParOf" srcId="{FC0CD5E8-AC0C-43C2-8831-E22A92F01E11}" destId="{B1B243A4-19D3-45D1-872B-0A4FDABBB31A}" srcOrd="5" destOrd="0" presId="urn:microsoft.com/office/officeart/2005/8/layout/hProcess7#1"/>
    <dgm:cxn modelId="{AB0EDB8F-4B94-4DB6-9EA3-6D8F032459A4}" type="presParOf" srcId="{FC0CD5E8-AC0C-43C2-8831-E22A92F01E11}" destId="{D246BF2C-9E68-44CB-B4D9-BD7E14CAF6CD}" srcOrd="6" destOrd="0" presId="urn:microsoft.com/office/officeart/2005/8/layout/hProcess7#1"/>
    <dgm:cxn modelId="{1D317A48-A9DD-4683-87AE-3982940FF219}" type="presParOf" srcId="{D246BF2C-9E68-44CB-B4D9-BD7E14CAF6CD}" destId="{CFB34C48-CD14-489A-B76E-DA1AA7EA2DB8}" srcOrd="0" destOrd="0" presId="urn:microsoft.com/office/officeart/2005/8/layout/hProcess7#1"/>
    <dgm:cxn modelId="{E62920CA-6017-4654-BD54-98DD01D0DD35}" type="presParOf" srcId="{D246BF2C-9E68-44CB-B4D9-BD7E14CAF6CD}" destId="{37EA66CB-23D8-42F6-8911-39A00684579C}" srcOrd="1" destOrd="0" presId="urn:microsoft.com/office/officeart/2005/8/layout/hProcess7#1"/>
    <dgm:cxn modelId="{332DC8F0-3BDB-4E38-892E-0A05545A9B24}" type="presParOf" srcId="{D246BF2C-9E68-44CB-B4D9-BD7E14CAF6CD}" destId="{07BC420A-5D17-450D-9AD3-0C9E6A1D6B2D}" srcOrd="2" destOrd="0" presId="urn:microsoft.com/office/officeart/2005/8/layout/hProcess7#1"/>
    <dgm:cxn modelId="{22B6B93F-B1EA-45FA-9DB3-E1909342A382}" type="presParOf" srcId="{FC0CD5E8-AC0C-43C2-8831-E22A92F01E11}" destId="{8B876EB7-CAC5-476B-B208-AB4B57C8CA7C}" srcOrd="7" destOrd="0" presId="urn:microsoft.com/office/officeart/2005/8/layout/hProcess7#1"/>
    <dgm:cxn modelId="{7FB52717-C500-4F3A-8B27-5FA3B1CF6A34}" type="presParOf" srcId="{FC0CD5E8-AC0C-43C2-8831-E22A92F01E11}" destId="{EC83722D-ED3E-4672-9839-AED10B2F9782}" srcOrd="8" destOrd="0" presId="urn:microsoft.com/office/officeart/2005/8/layout/hProcess7#1"/>
    <dgm:cxn modelId="{ABF4254F-5D2F-4B69-BD5E-25ED54A2B793}" type="presParOf" srcId="{EC83722D-ED3E-4672-9839-AED10B2F9782}" destId="{538BB284-4DFD-4804-81B2-379C2DC3282B}" srcOrd="0" destOrd="0" presId="urn:microsoft.com/office/officeart/2005/8/layout/hProcess7#1"/>
    <dgm:cxn modelId="{44285044-2406-4170-AFB4-AFEA77DFA51D}" type="presParOf" srcId="{EC83722D-ED3E-4672-9839-AED10B2F9782}" destId="{CC02B18E-4C60-4807-B1BA-D3F3FC72FF92}" srcOrd="1" destOrd="0" presId="urn:microsoft.com/office/officeart/2005/8/layout/hProcess7#1"/>
    <dgm:cxn modelId="{ED76C7D0-0EAE-4B52-AC99-B53D40408BA3}" type="presParOf" srcId="{FC0CD5E8-AC0C-43C2-8831-E22A92F01E11}" destId="{7A72E8BB-8ACD-45B5-9C5E-C5B5750C6AED}" srcOrd="9" destOrd="0" presId="urn:microsoft.com/office/officeart/2005/8/layout/hProcess7#1"/>
    <dgm:cxn modelId="{FA42BFE9-7229-4B20-A8C5-4E9E9CFE14DF}" type="presParOf" srcId="{FC0CD5E8-AC0C-43C2-8831-E22A92F01E11}" destId="{E41260FA-6C29-4453-BC47-A3494245F176}" srcOrd="10" destOrd="0" presId="urn:microsoft.com/office/officeart/2005/8/layout/hProcess7#1"/>
    <dgm:cxn modelId="{B3D601C8-A9A9-4BEC-A8D8-2CF07EB1B8BC}" type="presParOf" srcId="{E41260FA-6C29-4453-BC47-A3494245F176}" destId="{48B9200B-F3C2-44F6-AD17-94127C58AF96}" srcOrd="0" destOrd="0" presId="urn:microsoft.com/office/officeart/2005/8/layout/hProcess7#1"/>
    <dgm:cxn modelId="{8F602D53-A3DE-4CF4-B34B-B4B0A75FB718}" type="presParOf" srcId="{E41260FA-6C29-4453-BC47-A3494245F176}" destId="{2E3E3225-99E6-49EA-9F41-392A8D36CE5E}" srcOrd="1" destOrd="0" presId="urn:microsoft.com/office/officeart/2005/8/layout/hProcess7#1"/>
    <dgm:cxn modelId="{9F08BE31-0F9D-4257-9A4D-4B6ADFE98E6B}" type="presParOf" srcId="{E41260FA-6C29-4453-BC47-A3494245F176}" destId="{C3739363-3047-42F1-8233-6FFA49E94C6B}" srcOrd="2" destOrd="0" presId="urn:microsoft.com/office/officeart/2005/8/layout/hProcess7#1"/>
    <dgm:cxn modelId="{BB4C1859-84F0-479A-92D1-B63F4B6A0E43}" type="presParOf" srcId="{FC0CD5E8-AC0C-43C2-8831-E22A92F01E11}" destId="{296A2FC3-0E27-4618-9FE7-6D652F5E0C1D}" srcOrd="11" destOrd="0" presId="urn:microsoft.com/office/officeart/2005/8/layout/hProcess7#1"/>
    <dgm:cxn modelId="{06D46F52-0882-4662-A028-926007A5297E}" type="presParOf" srcId="{FC0CD5E8-AC0C-43C2-8831-E22A92F01E11}" destId="{8DE7009C-32FD-40A8-A906-9112142482DE}" srcOrd="12" destOrd="0" presId="urn:microsoft.com/office/officeart/2005/8/layout/hProcess7#1"/>
    <dgm:cxn modelId="{5FC590AB-0237-468A-B799-97DF8C39CCAE}" type="presParOf" srcId="{8DE7009C-32FD-40A8-A906-9112142482DE}" destId="{3F8B2CAC-4361-43BC-BD19-D19A2054BC04}" srcOrd="0" destOrd="0" presId="urn:microsoft.com/office/officeart/2005/8/layout/hProcess7#1"/>
    <dgm:cxn modelId="{F57D42DA-0A58-45DE-AFAE-2EB20433705E}" type="presParOf" srcId="{8DE7009C-32FD-40A8-A906-9112142482DE}" destId="{9F70D099-92E8-43C9-8C03-3A3A17B8DF14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E7308-FB74-44AF-93C3-05926B62E53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27370-D2A0-4EE5-AFE1-A6ECCFC2A687}">
      <dgm:prSet/>
      <dgm:spPr>
        <a:noFill/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Ненадлежащее содержание фасада здания</a:t>
          </a:r>
        </a:p>
      </dgm:t>
    </dgm:pt>
    <dgm:pt modelId="{6BE825D1-2090-48BB-B3C5-120E4B9C9B08}" type="parTrans" cxnId="{6FE15A13-02AB-4296-B5D5-70FC55AEDFEC}">
      <dgm:prSet/>
      <dgm:spPr/>
      <dgm:t>
        <a:bodyPr/>
        <a:lstStyle/>
        <a:p>
          <a:endParaRPr lang="ru-RU"/>
        </a:p>
      </dgm:t>
    </dgm:pt>
    <dgm:pt modelId="{EB2BA7D4-AC36-4F8C-8B94-BEDCE43B2361}" type="sibTrans" cxnId="{6FE15A13-02AB-4296-B5D5-70FC55AEDFEC}">
      <dgm:prSet/>
      <dgm:spPr>
        <a:noFill/>
      </dgm:spPr>
      <dgm:t>
        <a:bodyPr/>
        <a:lstStyle/>
        <a:p>
          <a:endParaRPr lang="ru-RU"/>
        </a:p>
      </dgm:t>
    </dgm:pt>
    <dgm:pt modelId="{803EE61A-3F93-4F12-97AE-A0AD7524F016}">
      <dgm:prSet/>
      <dgm:spPr>
        <a:noFill/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Парковка автомобилей на газоне</a:t>
          </a:r>
        </a:p>
      </dgm:t>
    </dgm:pt>
    <dgm:pt modelId="{41B9213A-3239-49F6-B57F-C69C53798EF8}" type="parTrans" cxnId="{16BB5F1E-3662-44CC-A81B-9C1ADC84DE4A}">
      <dgm:prSet/>
      <dgm:spPr/>
      <dgm:t>
        <a:bodyPr/>
        <a:lstStyle/>
        <a:p>
          <a:endParaRPr lang="ru-RU"/>
        </a:p>
      </dgm:t>
    </dgm:pt>
    <dgm:pt modelId="{42FDA9AF-7C7D-498F-926F-6DE02005D979}" type="sibTrans" cxnId="{16BB5F1E-3662-44CC-A81B-9C1ADC84DE4A}">
      <dgm:prSet/>
      <dgm:spPr>
        <a:noFill/>
      </dgm:spPr>
      <dgm:t>
        <a:bodyPr/>
        <a:lstStyle/>
        <a:p>
          <a:endParaRPr lang="ru-RU"/>
        </a:p>
      </dgm:t>
    </dgm:pt>
    <dgm:pt modelId="{DDE1831D-C4E7-4E56-A848-1FF8C6FE3A8F}">
      <dgm:prSet/>
      <dgm:spPr>
        <a:noFill/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Складирование твердых коммунальных отходов</a:t>
          </a:r>
        </a:p>
      </dgm:t>
    </dgm:pt>
    <dgm:pt modelId="{4E23BA99-48B7-42BC-BBE0-22F69AFA419B}" type="parTrans" cxnId="{6335261E-CD64-4BF6-A820-5E6D6062877D}">
      <dgm:prSet/>
      <dgm:spPr/>
      <dgm:t>
        <a:bodyPr/>
        <a:lstStyle/>
        <a:p>
          <a:endParaRPr lang="ru-RU"/>
        </a:p>
      </dgm:t>
    </dgm:pt>
    <dgm:pt modelId="{CB87B8F5-73B4-4E37-83E7-1823592EECE8}" type="sibTrans" cxnId="{6335261E-CD64-4BF6-A820-5E6D6062877D}">
      <dgm:prSet/>
      <dgm:spPr>
        <a:noFill/>
      </dgm:spPr>
      <dgm:t>
        <a:bodyPr/>
        <a:lstStyle/>
        <a:p>
          <a:endParaRPr lang="ru-RU"/>
        </a:p>
      </dgm:t>
    </dgm:pt>
    <dgm:pt modelId="{F587F58F-5CBD-4A01-9AEF-EF3A84C2C227}">
      <dgm:prSet/>
      <dgm:spPr>
        <a:noFill/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Несвоевременный покос травы</a:t>
          </a:r>
        </a:p>
      </dgm:t>
    </dgm:pt>
    <dgm:pt modelId="{195A980A-4AF2-4EA1-8742-CD9F0689FD7B}" type="parTrans" cxnId="{C7F6EE53-836F-43D8-AB85-659849A5B20E}">
      <dgm:prSet/>
      <dgm:spPr/>
      <dgm:t>
        <a:bodyPr/>
        <a:lstStyle/>
        <a:p>
          <a:endParaRPr lang="ru-RU"/>
        </a:p>
      </dgm:t>
    </dgm:pt>
    <dgm:pt modelId="{CA94A1A1-C4C2-4F48-81AB-5CE6DC6C04D0}" type="sibTrans" cxnId="{C7F6EE53-836F-43D8-AB85-659849A5B20E}">
      <dgm:prSet/>
      <dgm:spPr/>
      <dgm:t>
        <a:bodyPr/>
        <a:lstStyle/>
        <a:p>
          <a:endParaRPr lang="ru-RU"/>
        </a:p>
      </dgm:t>
    </dgm:pt>
    <dgm:pt modelId="{B77AF32B-F109-401B-A66B-D938C7C9E4C2}" type="pres">
      <dgm:prSet presAssocID="{52CE7308-FB74-44AF-93C3-05926B62E5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94C9C-C8A4-4CF7-9592-88054086CAA7}" type="pres">
      <dgm:prSet presAssocID="{5E627370-D2A0-4EE5-AFE1-A6ECCFC2A687}" presName="node" presStyleLbl="node1" presStyleIdx="0" presStyleCnt="4" custLinFactNeighborX="2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480A1-F9DE-4D6D-84A2-D04C9260B83F}" type="pres">
      <dgm:prSet presAssocID="{EB2BA7D4-AC36-4F8C-8B94-BEDCE43B236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4390FB1-3EAE-4F34-A222-B0D78013C398}" type="pres">
      <dgm:prSet presAssocID="{EB2BA7D4-AC36-4F8C-8B94-BEDCE43B236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13FD2B5-4ED2-45C1-9DDD-58CF4640B7E9}" type="pres">
      <dgm:prSet presAssocID="{803EE61A-3F93-4F12-97AE-A0AD7524F016}" presName="node" presStyleLbl="node1" presStyleIdx="1" presStyleCnt="4" custLinFactNeighborX="12742" custLinFactNeighborY="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BBF8F-0643-4FB1-A811-80192F828CE8}" type="pres">
      <dgm:prSet presAssocID="{42FDA9AF-7C7D-498F-926F-6DE02005D97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8B0D31B-21D5-4B70-ABBD-1E67992DDF6D}" type="pres">
      <dgm:prSet presAssocID="{42FDA9AF-7C7D-498F-926F-6DE02005D97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E519E1F-A528-4898-B2C0-55BAF1CFC345}" type="pres">
      <dgm:prSet presAssocID="{DDE1831D-C4E7-4E56-A848-1FF8C6FE3A8F}" presName="node" presStyleLbl="node1" presStyleIdx="2" presStyleCnt="4" custLinFactNeighborX="8495" custLinFactNeighborY="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2269-D6E9-42EB-936C-65567F04ABDF}" type="pres">
      <dgm:prSet presAssocID="{CB87B8F5-73B4-4E37-83E7-1823592EECE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536F350-65DD-4CC5-B6A4-4AF2D510F9C4}" type="pres">
      <dgm:prSet presAssocID="{CB87B8F5-73B4-4E37-83E7-1823592EECE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CBF8641-8388-49C6-9081-CD36F0E39A9C}" type="pres">
      <dgm:prSet presAssocID="{F587F58F-5CBD-4A01-9AEF-EF3A84C2C227}" presName="node" presStyleLbl="node1" presStyleIdx="3" presStyleCnt="4" custScaleX="97140" custScaleY="97218" custLinFactNeighborX="-12743" custLinFactNeighborY="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50AC3-EDC8-4625-BA7D-B2D181DF421D}" type="presOf" srcId="{5E627370-D2A0-4EE5-AFE1-A6ECCFC2A687}" destId="{FEE94C9C-C8A4-4CF7-9592-88054086CAA7}" srcOrd="0" destOrd="0" presId="urn:microsoft.com/office/officeart/2005/8/layout/process1"/>
    <dgm:cxn modelId="{3EBEDCB8-6B0D-41E6-95B8-4B029B8FBBB8}" type="presOf" srcId="{EB2BA7D4-AC36-4F8C-8B94-BEDCE43B2361}" destId="{4CD480A1-F9DE-4D6D-84A2-D04C9260B83F}" srcOrd="0" destOrd="0" presId="urn:microsoft.com/office/officeart/2005/8/layout/process1"/>
    <dgm:cxn modelId="{71897DE9-E90A-4C09-8593-27AD6F1331A0}" type="presOf" srcId="{42FDA9AF-7C7D-498F-926F-6DE02005D979}" destId="{08B0D31B-21D5-4B70-ABBD-1E67992DDF6D}" srcOrd="1" destOrd="0" presId="urn:microsoft.com/office/officeart/2005/8/layout/process1"/>
    <dgm:cxn modelId="{6335261E-CD64-4BF6-A820-5E6D6062877D}" srcId="{52CE7308-FB74-44AF-93C3-05926B62E53D}" destId="{DDE1831D-C4E7-4E56-A848-1FF8C6FE3A8F}" srcOrd="2" destOrd="0" parTransId="{4E23BA99-48B7-42BC-BBE0-22F69AFA419B}" sibTransId="{CB87B8F5-73B4-4E37-83E7-1823592EECE8}"/>
    <dgm:cxn modelId="{57D3C0AC-D0F6-4B24-AA18-7942B18E1118}" type="presOf" srcId="{EB2BA7D4-AC36-4F8C-8B94-BEDCE43B2361}" destId="{F4390FB1-3EAE-4F34-A222-B0D78013C398}" srcOrd="1" destOrd="0" presId="urn:microsoft.com/office/officeart/2005/8/layout/process1"/>
    <dgm:cxn modelId="{6FE15A13-02AB-4296-B5D5-70FC55AEDFEC}" srcId="{52CE7308-FB74-44AF-93C3-05926B62E53D}" destId="{5E627370-D2A0-4EE5-AFE1-A6ECCFC2A687}" srcOrd="0" destOrd="0" parTransId="{6BE825D1-2090-48BB-B3C5-120E4B9C9B08}" sibTransId="{EB2BA7D4-AC36-4F8C-8B94-BEDCE43B2361}"/>
    <dgm:cxn modelId="{16BB5F1E-3662-44CC-A81B-9C1ADC84DE4A}" srcId="{52CE7308-FB74-44AF-93C3-05926B62E53D}" destId="{803EE61A-3F93-4F12-97AE-A0AD7524F016}" srcOrd="1" destOrd="0" parTransId="{41B9213A-3239-49F6-B57F-C69C53798EF8}" sibTransId="{42FDA9AF-7C7D-498F-926F-6DE02005D979}"/>
    <dgm:cxn modelId="{7C8CA916-E160-4C16-9516-86C3CC22E8AF}" type="presOf" srcId="{803EE61A-3F93-4F12-97AE-A0AD7524F016}" destId="{813FD2B5-4ED2-45C1-9DDD-58CF4640B7E9}" srcOrd="0" destOrd="0" presId="urn:microsoft.com/office/officeart/2005/8/layout/process1"/>
    <dgm:cxn modelId="{D87C9C6D-F3AE-467C-95AD-2B231914C341}" type="presOf" srcId="{52CE7308-FB74-44AF-93C3-05926B62E53D}" destId="{B77AF32B-F109-401B-A66B-D938C7C9E4C2}" srcOrd="0" destOrd="0" presId="urn:microsoft.com/office/officeart/2005/8/layout/process1"/>
    <dgm:cxn modelId="{9BF1D453-28C7-4AC6-A6DC-43AADEAED153}" type="presOf" srcId="{CB87B8F5-73B4-4E37-83E7-1823592EECE8}" destId="{E6DF2269-D6E9-42EB-936C-65567F04ABDF}" srcOrd="0" destOrd="0" presId="urn:microsoft.com/office/officeart/2005/8/layout/process1"/>
    <dgm:cxn modelId="{A7607333-C8D5-474A-9960-223BEDCCC1C4}" type="presOf" srcId="{F587F58F-5CBD-4A01-9AEF-EF3A84C2C227}" destId="{4CBF8641-8388-49C6-9081-CD36F0E39A9C}" srcOrd="0" destOrd="0" presId="urn:microsoft.com/office/officeart/2005/8/layout/process1"/>
    <dgm:cxn modelId="{C7F6EE53-836F-43D8-AB85-659849A5B20E}" srcId="{52CE7308-FB74-44AF-93C3-05926B62E53D}" destId="{F587F58F-5CBD-4A01-9AEF-EF3A84C2C227}" srcOrd="3" destOrd="0" parTransId="{195A980A-4AF2-4EA1-8742-CD9F0689FD7B}" sibTransId="{CA94A1A1-C4C2-4F48-81AB-5CE6DC6C04D0}"/>
    <dgm:cxn modelId="{3F6BE9E7-5D6E-4AC4-9F69-4A7A835C60EC}" type="presOf" srcId="{CB87B8F5-73B4-4E37-83E7-1823592EECE8}" destId="{3536F350-65DD-4CC5-B6A4-4AF2D510F9C4}" srcOrd="1" destOrd="0" presId="urn:microsoft.com/office/officeart/2005/8/layout/process1"/>
    <dgm:cxn modelId="{96553610-9521-422C-BE7A-74AC996F1909}" type="presOf" srcId="{42FDA9AF-7C7D-498F-926F-6DE02005D979}" destId="{E1EBBF8F-0643-4FB1-A811-80192F828CE8}" srcOrd="0" destOrd="0" presId="urn:microsoft.com/office/officeart/2005/8/layout/process1"/>
    <dgm:cxn modelId="{5D687427-D8E0-4BED-9916-17C46542BC58}" type="presOf" srcId="{DDE1831D-C4E7-4E56-A848-1FF8C6FE3A8F}" destId="{9E519E1F-A528-4898-B2C0-55BAF1CFC345}" srcOrd="0" destOrd="0" presId="urn:microsoft.com/office/officeart/2005/8/layout/process1"/>
    <dgm:cxn modelId="{C6CF2237-3951-48B2-A223-16211CB6225F}" type="presParOf" srcId="{B77AF32B-F109-401B-A66B-D938C7C9E4C2}" destId="{FEE94C9C-C8A4-4CF7-9592-88054086CAA7}" srcOrd="0" destOrd="0" presId="urn:microsoft.com/office/officeart/2005/8/layout/process1"/>
    <dgm:cxn modelId="{B7B63587-52C7-4D26-AF9E-DA459045129B}" type="presParOf" srcId="{B77AF32B-F109-401B-A66B-D938C7C9E4C2}" destId="{4CD480A1-F9DE-4D6D-84A2-D04C9260B83F}" srcOrd="1" destOrd="0" presId="urn:microsoft.com/office/officeart/2005/8/layout/process1"/>
    <dgm:cxn modelId="{6A902448-BA7D-48C1-A331-42727BC2DA53}" type="presParOf" srcId="{4CD480A1-F9DE-4D6D-84A2-D04C9260B83F}" destId="{F4390FB1-3EAE-4F34-A222-B0D78013C398}" srcOrd="0" destOrd="0" presId="urn:microsoft.com/office/officeart/2005/8/layout/process1"/>
    <dgm:cxn modelId="{7AEF6F70-3C26-47BD-9E98-8CB34F5CAF16}" type="presParOf" srcId="{B77AF32B-F109-401B-A66B-D938C7C9E4C2}" destId="{813FD2B5-4ED2-45C1-9DDD-58CF4640B7E9}" srcOrd="2" destOrd="0" presId="urn:microsoft.com/office/officeart/2005/8/layout/process1"/>
    <dgm:cxn modelId="{FE57A51F-29F7-4D68-946E-41CEE1CC46B5}" type="presParOf" srcId="{B77AF32B-F109-401B-A66B-D938C7C9E4C2}" destId="{E1EBBF8F-0643-4FB1-A811-80192F828CE8}" srcOrd="3" destOrd="0" presId="urn:microsoft.com/office/officeart/2005/8/layout/process1"/>
    <dgm:cxn modelId="{45EF9FBB-EBC8-498C-B5C8-BAB392B89E3D}" type="presParOf" srcId="{E1EBBF8F-0643-4FB1-A811-80192F828CE8}" destId="{08B0D31B-21D5-4B70-ABBD-1E67992DDF6D}" srcOrd="0" destOrd="0" presId="urn:microsoft.com/office/officeart/2005/8/layout/process1"/>
    <dgm:cxn modelId="{0A6B7A8E-F1F9-4278-B2CB-6104BE18F0D2}" type="presParOf" srcId="{B77AF32B-F109-401B-A66B-D938C7C9E4C2}" destId="{9E519E1F-A528-4898-B2C0-55BAF1CFC345}" srcOrd="4" destOrd="0" presId="urn:microsoft.com/office/officeart/2005/8/layout/process1"/>
    <dgm:cxn modelId="{549865A4-336A-46B1-83A8-44A6326C498F}" type="presParOf" srcId="{B77AF32B-F109-401B-A66B-D938C7C9E4C2}" destId="{E6DF2269-D6E9-42EB-936C-65567F04ABDF}" srcOrd="5" destOrd="0" presId="urn:microsoft.com/office/officeart/2005/8/layout/process1"/>
    <dgm:cxn modelId="{FA2280B7-D439-43D9-9048-C3CECC6D602C}" type="presParOf" srcId="{E6DF2269-D6E9-42EB-936C-65567F04ABDF}" destId="{3536F350-65DD-4CC5-B6A4-4AF2D510F9C4}" srcOrd="0" destOrd="0" presId="urn:microsoft.com/office/officeart/2005/8/layout/process1"/>
    <dgm:cxn modelId="{F7B5723E-4615-4BDE-9419-8CB104856B81}" type="presParOf" srcId="{B77AF32B-F109-401B-A66B-D938C7C9E4C2}" destId="{4CBF8641-8388-49C6-9081-CD36F0E39A9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01ADD-62D7-419F-9788-AC6C49D911B9}" type="doc">
      <dgm:prSet loTypeId="urn:microsoft.com/office/officeart/2005/8/layout/hList6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C32DE8-1B6A-4949-A176-99EA8BC3312D}">
      <dgm:prSet custT="1"/>
      <dgm:spPr>
        <a:solidFill>
          <a:schemeClr val="tx2">
            <a:lumMod val="75000"/>
          </a:schemeClr>
        </a:solidFill>
      </dgm:spPr>
      <dgm:t>
        <a:bodyPr vert="vert270"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предотвращение административных правонарушений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133BFB6E-437B-494D-A5FC-F7BDF996FD05}" type="parTrans" cxnId="{E3CB2A31-8FF0-460B-939C-0F13D9D859C8}">
      <dgm:prSet/>
      <dgm:spPr/>
      <dgm:t>
        <a:bodyPr/>
        <a:lstStyle/>
        <a:p>
          <a:endParaRPr lang="ru-RU"/>
        </a:p>
      </dgm:t>
    </dgm:pt>
    <dgm:pt modelId="{5C7126FE-AB40-400E-91FA-A43FF673F3CB}" type="sibTrans" cxnId="{E3CB2A31-8FF0-460B-939C-0F13D9D859C8}">
      <dgm:prSet/>
      <dgm:spPr/>
      <dgm:t>
        <a:bodyPr/>
        <a:lstStyle/>
        <a:p>
          <a:endParaRPr lang="ru-RU"/>
        </a:p>
      </dgm:t>
    </dgm:pt>
    <dgm:pt modelId="{A742F054-4DBA-4B95-80C1-592DBD49C3BB}">
      <dgm:prSet custT="1"/>
      <dgm:spPr>
        <a:solidFill>
          <a:schemeClr val="accent4">
            <a:lumMod val="50000"/>
          </a:schemeClr>
        </a:solidFill>
      </dgm:spPr>
      <dgm:t>
        <a:bodyPr vert="vert270"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снижение социальной напряженности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80479F63-EAC5-4CE7-8588-9D5DDA83F289}" type="parTrans" cxnId="{4B73E09D-ADFB-4313-999E-8C6CCC305A58}">
      <dgm:prSet/>
      <dgm:spPr/>
      <dgm:t>
        <a:bodyPr/>
        <a:lstStyle/>
        <a:p>
          <a:endParaRPr lang="ru-RU"/>
        </a:p>
      </dgm:t>
    </dgm:pt>
    <dgm:pt modelId="{2206EDBF-B237-4ADF-ABDA-047E1A13FAB8}" type="sibTrans" cxnId="{4B73E09D-ADFB-4313-999E-8C6CCC305A58}">
      <dgm:prSet/>
      <dgm:spPr/>
      <dgm:t>
        <a:bodyPr/>
        <a:lstStyle/>
        <a:p>
          <a:endParaRPr lang="ru-RU"/>
        </a:p>
      </dgm:t>
    </dgm:pt>
    <dgm:pt modelId="{97562B88-44B3-414A-A769-8984905B3618}">
      <dgm:prSet custT="1"/>
      <dgm:spPr>
        <a:solidFill>
          <a:schemeClr val="accent6">
            <a:lumMod val="50000"/>
          </a:schemeClr>
        </a:solidFill>
      </dgm:spPr>
      <dgm:t>
        <a:bodyPr vert="vert270"/>
        <a:lstStyle/>
        <a:p>
          <a:r>
            <a:rPr lang="ru-RU" sz="1300" dirty="0" smtClean="0">
              <a:latin typeface="Arial" pitchFamily="34" charset="0"/>
              <a:cs typeface="Arial" pitchFamily="34" charset="0"/>
            </a:rPr>
            <a:t>наполняемость бюджета города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E3647634-54BE-47F0-96A9-B29C15C55EA2}" type="parTrans" cxnId="{2338127A-4D38-483B-9AA1-183F17B3D3BB}">
      <dgm:prSet/>
      <dgm:spPr/>
      <dgm:t>
        <a:bodyPr/>
        <a:lstStyle/>
        <a:p>
          <a:endParaRPr lang="ru-RU"/>
        </a:p>
      </dgm:t>
    </dgm:pt>
    <dgm:pt modelId="{4841057B-69A1-4659-B4D9-81E5F4BCFF8A}" type="sibTrans" cxnId="{2338127A-4D38-483B-9AA1-183F17B3D3BB}">
      <dgm:prSet/>
      <dgm:spPr/>
      <dgm:t>
        <a:bodyPr/>
        <a:lstStyle/>
        <a:p>
          <a:endParaRPr lang="ru-RU"/>
        </a:p>
      </dgm:t>
    </dgm:pt>
    <dgm:pt modelId="{A3240ED2-F38E-47B8-9935-6262994D3C26}">
      <dgm:prSet/>
      <dgm:spPr>
        <a:solidFill>
          <a:schemeClr val="bg2">
            <a:lumMod val="25000"/>
          </a:schemeClr>
        </a:solidFill>
      </dgm:spPr>
      <dgm:t>
        <a:bodyPr vert="vert270"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побуждение граждан к соблюдению установленных норм и правил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6574AD4-844D-42B6-8AC7-514B3D6F6357}" type="parTrans" cxnId="{0E37B872-0284-4A12-BE08-BE9420CC2015}">
      <dgm:prSet/>
      <dgm:spPr/>
      <dgm:t>
        <a:bodyPr/>
        <a:lstStyle/>
        <a:p>
          <a:endParaRPr lang="ru-RU"/>
        </a:p>
      </dgm:t>
    </dgm:pt>
    <dgm:pt modelId="{D1CE81F9-047B-43A9-B73C-56817525337E}" type="sibTrans" cxnId="{0E37B872-0284-4A12-BE08-BE9420CC2015}">
      <dgm:prSet/>
      <dgm:spPr/>
      <dgm:t>
        <a:bodyPr/>
        <a:lstStyle/>
        <a:p>
          <a:endParaRPr lang="ru-RU"/>
        </a:p>
      </dgm:t>
    </dgm:pt>
    <dgm:pt modelId="{4E316D96-B10A-4FE3-94D1-0ECC963864FD}">
      <dgm:prSet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повышение комфортности условий проживания граждан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CEB7EC3-8571-459A-B1B2-42ADB7A854F3}" type="parTrans" cxnId="{A78E8F05-A0AF-47BA-8606-DC55BF396DE3}">
      <dgm:prSet/>
      <dgm:spPr/>
      <dgm:t>
        <a:bodyPr/>
        <a:lstStyle/>
        <a:p>
          <a:endParaRPr lang="ru-RU"/>
        </a:p>
      </dgm:t>
    </dgm:pt>
    <dgm:pt modelId="{89537D79-4E91-44AC-8AFA-54C02B18AA34}" type="sibTrans" cxnId="{A78E8F05-A0AF-47BA-8606-DC55BF396DE3}">
      <dgm:prSet/>
      <dgm:spPr/>
      <dgm:t>
        <a:bodyPr/>
        <a:lstStyle/>
        <a:p>
          <a:endParaRPr lang="ru-RU"/>
        </a:p>
      </dgm:t>
    </dgm:pt>
    <dgm:pt modelId="{975220AA-5C45-4EE7-BA7D-4BC0388A390C}">
      <dgm:prSet/>
      <dgm:spPr>
        <a:solidFill>
          <a:schemeClr val="accent3">
            <a:lumMod val="50000"/>
          </a:schemeClr>
        </a:solidFill>
      </dgm:spPr>
      <dgm:t>
        <a:bodyPr vert="vert270"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поддержание и улучшение санитарного и эстетического состояния территории города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3B143FF-E69A-4D5C-BA44-6B5E489FAC29}" type="parTrans" cxnId="{4A61FA17-101E-4E51-9648-16A083DAF88F}">
      <dgm:prSet/>
      <dgm:spPr/>
      <dgm:t>
        <a:bodyPr/>
        <a:lstStyle/>
        <a:p>
          <a:endParaRPr lang="ru-RU"/>
        </a:p>
      </dgm:t>
    </dgm:pt>
    <dgm:pt modelId="{CD5FAA4B-68D1-4A78-85EA-D02B27A7E23D}" type="sibTrans" cxnId="{4A61FA17-101E-4E51-9648-16A083DAF88F}">
      <dgm:prSet/>
      <dgm:spPr/>
      <dgm:t>
        <a:bodyPr/>
        <a:lstStyle/>
        <a:p>
          <a:endParaRPr lang="ru-RU"/>
        </a:p>
      </dgm:t>
    </dgm:pt>
    <dgm:pt modelId="{DF9C150A-3FF7-467F-8867-72A3FB05D0F7}" type="pres">
      <dgm:prSet presAssocID="{EE301ADD-62D7-419F-9788-AC6C49D91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E7767-0A99-4E2E-900B-DD7F1261D040}" type="pres">
      <dgm:prSet presAssocID="{E7C32DE8-1B6A-4949-A176-99EA8BC3312D}" presName="node" presStyleLbl="node1" presStyleIdx="0" presStyleCnt="6" custScaleX="116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29671-FDA9-499E-9F07-2054823D8766}" type="pres">
      <dgm:prSet presAssocID="{5C7126FE-AB40-400E-91FA-A43FF673F3CB}" presName="sibTrans" presStyleCnt="0"/>
      <dgm:spPr/>
      <dgm:t>
        <a:bodyPr/>
        <a:lstStyle/>
        <a:p>
          <a:endParaRPr lang="ru-RU"/>
        </a:p>
      </dgm:t>
    </dgm:pt>
    <dgm:pt modelId="{797D9E2E-5B81-408B-952E-7655B9275564}" type="pres">
      <dgm:prSet presAssocID="{A3240ED2-F38E-47B8-9935-6262994D3C2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3DDF8-522B-41DB-9031-1AA14D23BFFC}" type="pres">
      <dgm:prSet presAssocID="{D1CE81F9-047B-43A9-B73C-56817525337E}" presName="sibTrans" presStyleCnt="0"/>
      <dgm:spPr/>
      <dgm:t>
        <a:bodyPr/>
        <a:lstStyle/>
        <a:p>
          <a:endParaRPr lang="ru-RU"/>
        </a:p>
      </dgm:t>
    </dgm:pt>
    <dgm:pt modelId="{F1BE5ED4-524C-4247-9A5C-370EA246DFAD}" type="pres">
      <dgm:prSet presAssocID="{4E316D96-B10A-4FE3-94D1-0ECC963864F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75390-7AEA-4AB6-8DA1-9C9F846F0ED5}" type="pres">
      <dgm:prSet presAssocID="{89537D79-4E91-44AC-8AFA-54C02B18AA34}" presName="sibTrans" presStyleCnt="0"/>
      <dgm:spPr/>
      <dgm:t>
        <a:bodyPr/>
        <a:lstStyle/>
        <a:p>
          <a:endParaRPr lang="ru-RU"/>
        </a:p>
      </dgm:t>
    </dgm:pt>
    <dgm:pt modelId="{75DFA685-57C7-460B-BB2B-6C23AF76E8C9}" type="pres">
      <dgm:prSet presAssocID="{975220AA-5C45-4EE7-BA7D-4BC0388A39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2D18E-33FA-49F3-9074-960352FA2EAD}" type="pres">
      <dgm:prSet presAssocID="{CD5FAA4B-68D1-4A78-85EA-D02B27A7E23D}" presName="sibTrans" presStyleCnt="0"/>
      <dgm:spPr/>
      <dgm:t>
        <a:bodyPr/>
        <a:lstStyle/>
        <a:p>
          <a:endParaRPr lang="ru-RU"/>
        </a:p>
      </dgm:t>
    </dgm:pt>
    <dgm:pt modelId="{75A7113C-0A1C-4698-87BA-23E1F2746E05}" type="pres">
      <dgm:prSet presAssocID="{A742F054-4DBA-4B95-80C1-592DBD49C3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0B16-F64F-4FBE-A249-AB767B7A94D3}" type="pres">
      <dgm:prSet presAssocID="{2206EDBF-B237-4ADF-ABDA-047E1A13FAB8}" presName="sibTrans" presStyleCnt="0"/>
      <dgm:spPr/>
      <dgm:t>
        <a:bodyPr/>
        <a:lstStyle/>
        <a:p>
          <a:endParaRPr lang="ru-RU"/>
        </a:p>
      </dgm:t>
    </dgm:pt>
    <dgm:pt modelId="{291B7107-21B3-4EB7-ACA2-A0FC0400BBB3}" type="pres">
      <dgm:prSet presAssocID="{97562B88-44B3-414A-A769-8984905B361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03CEE-582D-4192-8A5A-819F89CF850C}" type="presOf" srcId="{A742F054-4DBA-4B95-80C1-592DBD49C3BB}" destId="{75A7113C-0A1C-4698-87BA-23E1F2746E05}" srcOrd="0" destOrd="0" presId="urn:microsoft.com/office/officeart/2005/8/layout/hList6"/>
    <dgm:cxn modelId="{35098185-0A09-4E76-B4A6-281E5D16575D}" type="presOf" srcId="{E7C32DE8-1B6A-4949-A176-99EA8BC3312D}" destId="{F74E7767-0A99-4E2E-900B-DD7F1261D040}" srcOrd="0" destOrd="0" presId="urn:microsoft.com/office/officeart/2005/8/layout/hList6"/>
    <dgm:cxn modelId="{4A61FA17-101E-4E51-9648-16A083DAF88F}" srcId="{EE301ADD-62D7-419F-9788-AC6C49D911B9}" destId="{975220AA-5C45-4EE7-BA7D-4BC0388A390C}" srcOrd="3" destOrd="0" parTransId="{33B143FF-E69A-4D5C-BA44-6B5E489FAC29}" sibTransId="{CD5FAA4B-68D1-4A78-85EA-D02B27A7E23D}"/>
    <dgm:cxn modelId="{12CC258F-9B12-41E7-845C-D26B638F459E}" type="presOf" srcId="{4E316D96-B10A-4FE3-94D1-0ECC963864FD}" destId="{F1BE5ED4-524C-4247-9A5C-370EA246DFAD}" srcOrd="0" destOrd="0" presId="urn:microsoft.com/office/officeart/2005/8/layout/hList6"/>
    <dgm:cxn modelId="{09ED626E-A646-4782-A279-F7963712005A}" type="presOf" srcId="{EE301ADD-62D7-419F-9788-AC6C49D911B9}" destId="{DF9C150A-3FF7-467F-8867-72A3FB05D0F7}" srcOrd="0" destOrd="0" presId="urn:microsoft.com/office/officeart/2005/8/layout/hList6"/>
    <dgm:cxn modelId="{BAB34EB3-2CB4-44EF-BF45-3E5842638EC0}" type="presOf" srcId="{975220AA-5C45-4EE7-BA7D-4BC0388A390C}" destId="{75DFA685-57C7-460B-BB2B-6C23AF76E8C9}" srcOrd="0" destOrd="0" presId="urn:microsoft.com/office/officeart/2005/8/layout/hList6"/>
    <dgm:cxn modelId="{A78E8F05-A0AF-47BA-8606-DC55BF396DE3}" srcId="{EE301ADD-62D7-419F-9788-AC6C49D911B9}" destId="{4E316D96-B10A-4FE3-94D1-0ECC963864FD}" srcOrd="2" destOrd="0" parTransId="{4CEB7EC3-8571-459A-B1B2-42ADB7A854F3}" sibTransId="{89537D79-4E91-44AC-8AFA-54C02B18AA34}"/>
    <dgm:cxn modelId="{0E37B872-0284-4A12-BE08-BE9420CC2015}" srcId="{EE301ADD-62D7-419F-9788-AC6C49D911B9}" destId="{A3240ED2-F38E-47B8-9935-6262994D3C26}" srcOrd="1" destOrd="0" parTransId="{66574AD4-844D-42B6-8AC7-514B3D6F6357}" sibTransId="{D1CE81F9-047B-43A9-B73C-56817525337E}"/>
    <dgm:cxn modelId="{2338127A-4D38-483B-9AA1-183F17B3D3BB}" srcId="{EE301ADD-62D7-419F-9788-AC6C49D911B9}" destId="{97562B88-44B3-414A-A769-8984905B3618}" srcOrd="5" destOrd="0" parTransId="{E3647634-54BE-47F0-96A9-B29C15C55EA2}" sibTransId="{4841057B-69A1-4659-B4D9-81E5F4BCFF8A}"/>
    <dgm:cxn modelId="{E3CB2A31-8FF0-460B-939C-0F13D9D859C8}" srcId="{EE301ADD-62D7-419F-9788-AC6C49D911B9}" destId="{E7C32DE8-1B6A-4949-A176-99EA8BC3312D}" srcOrd="0" destOrd="0" parTransId="{133BFB6E-437B-494D-A5FC-F7BDF996FD05}" sibTransId="{5C7126FE-AB40-400E-91FA-A43FF673F3CB}"/>
    <dgm:cxn modelId="{8107005E-2F78-4D08-9291-6C4C72C9BB28}" type="presOf" srcId="{97562B88-44B3-414A-A769-8984905B3618}" destId="{291B7107-21B3-4EB7-ACA2-A0FC0400BBB3}" srcOrd="0" destOrd="0" presId="urn:microsoft.com/office/officeart/2005/8/layout/hList6"/>
    <dgm:cxn modelId="{CFE1AD9A-6740-44C6-A0CF-7CC24247AECF}" type="presOf" srcId="{A3240ED2-F38E-47B8-9935-6262994D3C26}" destId="{797D9E2E-5B81-408B-952E-7655B9275564}" srcOrd="0" destOrd="0" presId="urn:microsoft.com/office/officeart/2005/8/layout/hList6"/>
    <dgm:cxn modelId="{4B73E09D-ADFB-4313-999E-8C6CCC305A58}" srcId="{EE301ADD-62D7-419F-9788-AC6C49D911B9}" destId="{A742F054-4DBA-4B95-80C1-592DBD49C3BB}" srcOrd="4" destOrd="0" parTransId="{80479F63-EAC5-4CE7-8588-9D5DDA83F289}" sibTransId="{2206EDBF-B237-4ADF-ABDA-047E1A13FAB8}"/>
    <dgm:cxn modelId="{DCCAF745-5F0A-4A45-ACBE-17E9AB67073E}" type="presParOf" srcId="{DF9C150A-3FF7-467F-8867-72A3FB05D0F7}" destId="{F74E7767-0A99-4E2E-900B-DD7F1261D040}" srcOrd="0" destOrd="0" presId="urn:microsoft.com/office/officeart/2005/8/layout/hList6"/>
    <dgm:cxn modelId="{917034CE-760C-4273-9401-A3553F7ACE48}" type="presParOf" srcId="{DF9C150A-3FF7-467F-8867-72A3FB05D0F7}" destId="{87729671-FDA9-499E-9F07-2054823D8766}" srcOrd="1" destOrd="0" presId="urn:microsoft.com/office/officeart/2005/8/layout/hList6"/>
    <dgm:cxn modelId="{FD23B2BD-B32E-47F3-9FC7-BBBE7778FD59}" type="presParOf" srcId="{DF9C150A-3FF7-467F-8867-72A3FB05D0F7}" destId="{797D9E2E-5B81-408B-952E-7655B9275564}" srcOrd="2" destOrd="0" presId="urn:microsoft.com/office/officeart/2005/8/layout/hList6"/>
    <dgm:cxn modelId="{F52094D7-35AC-40CD-9D36-F311719D610B}" type="presParOf" srcId="{DF9C150A-3FF7-467F-8867-72A3FB05D0F7}" destId="{E723DDF8-522B-41DB-9031-1AA14D23BFFC}" srcOrd="3" destOrd="0" presId="urn:microsoft.com/office/officeart/2005/8/layout/hList6"/>
    <dgm:cxn modelId="{C7A2DFD3-3890-4675-9E21-52523293E62B}" type="presParOf" srcId="{DF9C150A-3FF7-467F-8867-72A3FB05D0F7}" destId="{F1BE5ED4-524C-4247-9A5C-370EA246DFAD}" srcOrd="4" destOrd="0" presId="urn:microsoft.com/office/officeart/2005/8/layout/hList6"/>
    <dgm:cxn modelId="{6D8D0851-CB35-4FA4-BCD4-7F1DCD962BFA}" type="presParOf" srcId="{DF9C150A-3FF7-467F-8867-72A3FB05D0F7}" destId="{E1175390-7AEA-4AB6-8DA1-9C9F846F0ED5}" srcOrd="5" destOrd="0" presId="urn:microsoft.com/office/officeart/2005/8/layout/hList6"/>
    <dgm:cxn modelId="{27AE1397-A0E5-430B-B285-8D00A15C0A60}" type="presParOf" srcId="{DF9C150A-3FF7-467F-8867-72A3FB05D0F7}" destId="{75DFA685-57C7-460B-BB2B-6C23AF76E8C9}" srcOrd="6" destOrd="0" presId="urn:microsoft.com/office/officeart/2005/8/layout/hList6"/>
    <dgm:cxn modelId="{0181CD6B-9DD3-4EE0-8859-438A191EDA1D}" type="presParOf" srcId="{DF9C150A-3FF7-467F-8867-72A3FB05D0F7}" destId="{0732D18E-33FA-49F3-9074-960352FA2EAD}" srcOrd="7" destOrd="0" presId="urn:microsoft.com/office/officeart/2005/8/layout/hList6"/>
    <dgm:cxn modelId="{EB61504F-F5DB-4A99-8B9E-68727F7D529A}" type="presParOf" srcId="{DF9C150A-3FF7-467F-8867-72A3FB05D0F7}" destId="{75A7113C-0A1C-4698-87BA-23E1F2746E05}" srcOrd="8" destOrd="0" presId="urn:microsoft.com/office/officeart/2005/8/layout/hList6"/>
    <dgm:cxn modelId="{2BF91075-9826-4CBD-8D8F-699626C5B3F4}" type="presParOf" srcId="{DF9C150A-3FF7-467F-8867-72A3FB05D0F7}" destId="{0D610B16-F64F-4FBE-A249-AB767B7A94D3}" srcOrd="9" destOrd="0" presId="urn:microsoft.com/office/officeart/2005/8/layout/hList6"/>
    <dgm:cxn modelId="{A5A653F3-AA53-430C-9AFE-14E1F29EEB53}" type="presParOf" srcId="{DF9C150A-3FF7-467F-8867-72A3FB05D0F7}" destId="{291B7107-21B3-4EB7-ACA2-A0FC0400BBB3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01ADD-62D7-419F-9788-AC6C49D911B9}" type="doc">
      <dgm:prSet loTypeId="urn:microsoft.com/office/officeart/2005/8/layout/cycle3" loCatId="cycle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201E644-0B27-488C-BCAB-6BC58B42AFAE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ОТКРЫТОСТЬ ДЕЯТЕЛЬНОСТИ АДМИНИСТРАТИВНОЙ КОМИССИИ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077883C-EC82-45A6-927D-CEC6D23C0CA1}" type="parTrans" cxnId="{5EC35EBB-F820-4DDA-B683-735358D7A5F9}">
      <dgm:prSet/>
      <dgm:spPr/>
      <dgm:t>
        <a:bodyPr/>
        <a:lstStyle/>
        <a:p>
          <a:endParaRPr lang="ru-RU"/>
        </a:p>
      </dgm:t>
    </dgm:pt>
    <dgm:pt modelId="{BE4EEA1B-5DFE-4BD7-B1C0-2D09EFC34258}" type="sibTrans" cxnId="{5EC35EBB-F820-4DDA-B683-735358D7A5F9}">
      <dgm:prSet/>
      <dgm:spPr/>
      <dgm:t>
        <a:bodyPr/>
        <a:lstStyle/>
        <a:p>
          <a:endParaRPr lang="ru-RU"/>
        </a:p>
      </dgm:t>
    </dgm:pt>
    <dgm:pt modelId="{F999BC73-003F-474D-93E9-D7829E62CE1D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ФОРМИРОВАНИЕ СОСТАВА АДМИНИСТРАТИВНОЙ КОМИССИИ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49B4A9BF-A6D4-4048-A39B-A551C59D7134}" type="parTrans" cxnId="{B8317FDC-C771-4D19-A79D-0BD06A95F154}">
      <dgm:prSet/>
      <dgm:spPr/>
      <dgm:t>
        <a:bodyPr/>
        <a:lstStyle/>
        <a:p>
          <a:endParaRPr lang="ru-RU"/>
        </a:p>
      </dgm:t>
    </dgm:pt>
    <dgm:pt modelId="{397D2385-B829-4B33-B232-598EE4889401}" type="sibTrans" cxnId="{B8317FDC-C771-4D19-A79D-0BD06A95F154}">
      <dgm:prSet/>
      <dgm:spPr/>
      <dgm:t>
        <a:bodyPr/>
        <a:lstStyle/>
        <a:p>
          <a:endParaRPr lang="ru-RU"/>
        </a:p>
      </dgm:t>
    </dgm:pt>
    <dgm:pt modelId="{3FEEAFD5-C172-40FF-A025-0F667E73BB50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ОРГАНИЗАЦИЯ ЗАСЕДАНИЙ АДМИНИСТРАТИВНОЙ КОМИССИИ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685C06C1-716D-4E8F-95A5-CB68E90B430B}" type="parTrans" cxnId="{AE7B5AB3-9860-4CB0-A30B-071D49F3867F}">
      <dgm:prSet/>
      <dgm:spPr/>
      <dgm:t>
        <a:bodyPr/>
        <a:lstStyle/>
        <a:p>
          <a:endParaRPr lang="ru-RU"/>
        </a:p>
      </dgm:t>
    </dgm:pt>
    <dgm:pt modelId="{37392ED5-AC14-4F52-B948-DDEA02FDE64C}" type="sibTrans" cxnId="{AE7B5AB3-9860-4CB0-A30B-071D49F3867F}">
      <dgm:prSet/>
      <dgm:spPr/>
      <dgm:t>
        <a:bodyPr/>
        <a:lstStyle/>
        <a:p>
          <a:endParaRPr lang="ru-RU"/>
        </a:p>
      </dgm:t>
    </dgm:pt>
    <dgm:pt modelId="{D84D1C27-02B7-4423-B277-A99B208E622E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МОНИТОРИНГ ТЕРРИТОРИИ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07EB611-7327-4A17-B30C-4117086301CD}" type="parTrans" cxnId="{AFEC3DE1-2516-4ECF-959D-69C4D7C1D887}">
      <dgm:prSet/>
      <dgm:spPr/>
      <dgm:t>
        <a:bodyPr/>
        <a:lstStyle/>
        <a:p>
          <a:endParaRPr lang="ru-RU"/>
        </a:p>
      </dgm:t>
    </dgm:pt>
    <dgm:pt modelId="{40F66379-45C7-4E28-B829-3CC791623A93}" type="sibTrans" cxnId="{AFEC3DE1-2516-4ECF-959D-69C4D7C1D887}">
      <dgm:prSet/>
      <dgm:spPr/>
      <dgm:t>
        <a:bodyPr/>
        <a:lstStyle/>
        <a:p>
          <a:endParaRPr lang="ru-RU"/>
        </a:p>
      </dgm:t>
    </dgm:pt>
    <dgm:pt modelId="{F15ADEC2-9D18-46E9-B800-2D01F70EBDCA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ВЗАИМОДЕЙСТВИЕ С АКТИВНЫМИ ГРАЖДАНАМИ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7D49FDD-0C9C-454D-A3B1-62C94A5E98D6}" type="parTrans" cxnId="{F1AA029E-7A0E-42B7-B014-BFF0B97F142B}">
      <dgm:prSet/>
      <dgm:spPr/>
      <dgm:t>
        <a:bodyPr/>
        <a:lstStyle/>
        <a:p>
          <a:endParaRPr lang="ru-RU"/>
        </a:p>
      </dgm:t>
    </dgm:pt>
    <dgm:pt modelId="{DC5C45A7-B788-48F7-8643-01CDA9779CA8}" type="sibTrans" cxnId="{F1AA029E-7A0E-42B7-B014-BFF0B97F142B}">
      <dgm:prSet/>
      <dgm:spPr/>
      <dgm:t>
        <a:bodyPr/>
        <a:lstStyle/>
        <a:p>
          <a:endParaRPr lang="ru-RU"/>
        </a:p>
      </dgm:t>
    </dgm:pt>
    <dgm:pt modelId="{795B5000-0175-4179-94B9-C5C6168CC413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ВЗАИМОДЕЙСТВИЕ            С СИЛОВЫМИ СТРУКТУРАМИ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E0D8E926-8242-451D-87BC-441FD081F8C4}" type="parTrans" cxnId="{0EF34EAB-74E9-45E4-B73C-EC3ECA5ECA4B}">
      <dgm:prSet/>
      <dgm:spPr/>
      <dgm:t>
        <a:bodyPr/>
        <a:lstStyle/>
        <a:p>
          <a:endParaRPr lang="ru-RU"/>
        </a:p>
      </dgm:t>
    </dgm:pt>
    <dgm:pt modelId="{AB9D7A0E-7698-44FC-BC02-EEC2DC48DBA3}" type="sibTrans" cxnId="{0EF34EAB-74E9-45E4-B73C-EC3ECA5ECA4B}">
      <dgm:prSet/>
      <dgm:spPr/>
      <dgm:t>
        <a:bodyPr/>
        <a:lstStyle/>
        <a:p>
          <a:endParaRPr lang="ru-RU"/>
        </a:p>
      </dgm:t>
    </dgm:pt>
    <dgm:pt modelId="{C9284C7F-8EA7-499C-928E-65EE88C9ECFD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ОПЕРАТИВНОЕ ВЗАИМОДЕЙСТВИЕ</a:t>
          </a:r>
        </a:p>
      </dgm:t>
    </dgm:pt>
    <dgm:pt modelId="{09F48B99-CE3E-4E1B-BD27-6E7B9F962D3C}" type="parTrans" cxnId="{060928BC-F36E-452C-9A9A-2579042C92A0}">
      <dgm:prSet/>
      <dgm:spPr/>
      <dgm:t>
        <a:bodyPr/>
        <a:lstStyle/>
        <a:p>
          <a:endParaRPr lang="ru-RU"/>
        </a:p>
      </dgm:t>
    </dgm:pt>
    <dgm:pt modelId="{C11CB4D5-F50F-41A0-8E5F-20AA4FDA5A12}" type="sibTrans" cxnId="{060928BC-F36E-452C-9A9A-2579042C92A0}">
      <dgm:prSet/>
      <dgm:spPr/>
      <dgm:t>
        <a:bodyPr/>
        <a:lstStyle/>
        <a:p>
          <a:endParaRPr lang="ru-RU"/>
        </a:p>
      </dgm:t>
    </dgm:pt>
    <dgm:pt modelId="{F3C3F087-421D-4261-9F5E-32214ADD9347}" type="pres">
      <dgm:prSet presAssocID="{EE301ADD-62D7-419F-9788-AC6C49D91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3FCAF-C86A-46C9-9BB8-9A238F917C35}" type="pres">
      <dgm:prSet presAssocID="{EE301ADD-62D7-419F-9788-AC6C49D911B9}" presName="cycle" presStyleCnt="0"/>
      <dgm:spPr/>
      <dgm:t>
        <a:bodyPr/>
        <a:lstStyle/>
        <a:p>
          <a:endParaRPr lang="ru-RU"/>
        </a:p>
      </dgm:t>
    </dgm:pt>
    <dgm:pt modelId="{CEB030F8-9067-4CBB-90C8-E979025FB769}" type="pres">
      <dgm:prSet presAssocID="{F999BC73-003F-474D-93E9-D7829E62CE1D}" presName="nodeFirstNode" presStyleLbl="node1" presStyleIdx="0" presStyleCnt="7" custScaleX="163993" custScaleY="118867" custRadScaleRad="93155" custRadScaleInc="22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764BF-7966-47CC-A6AB-7391340FBC55}" type="pres">
      <dgm:prSet presAssocID="{397D2385-B829-4B33-B232-598EE488940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F0C510F-6DA1-480D-867E-F2BC2D10967A}" type="pres">
      <dgm:prSet presAssocID="{E201E644-0B27-488C-BCAB-6BC58B42AFAE}" presName="nodeFollowingNodes" presStyleLbl="node1" presStyleIdx="1" presStyleCnt="7" custScaleX="152923" custScaleY="129139" custRadScaleRad="127245" custRadScaleInc="11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9A89-CF16-4E64-A707-7E34F0C0573B}" type="pres">
      <dgm:prSet presAssocID="{3FEEAFD5-C172-40FF-A025-0F667E73BB50}" presName="nodeFollowingNodes" presStyleLbl="node1" presStyleIdx="2" presStyleCnt="7" custScaleX="154277" custScaleY="152857" custRadScaleRad="109342" custRadScaleInc="-65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5036C-A0A8-467E-8457-0D386C4C28F5}" type="pres">
      <dgm:prSet presAssocID="{F15ADEC2-9D18-46E9-B800-2D01F70EBDCA}" presName="nodeFollowingNodes" presStyleLbl="node1" presStyleIdx="3" presStyleCnt="7" custScaleX="126127" custScaleY="112975" custRadScaleRad="97097" custRadScaleInc="-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581BC-BCF3-409C-88DE-6064D6C6EDB0}" type="pres">
      <dgm:prSet presAssocID="{D84D1C27-02B7-4423-B277-A99B208E622E}" presName="nodeFollowingNodes" presStyleLbl="node1" presStyleIdx="4" presStyleCnt="7" custRadScaleRad="90881" custRadScaleInc="3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70972-3B3C-45E2-ABB0-5FEE94C6F829}" type="pres">
      <dgm:prSet presAssocID="{795B5000-0175-4179-94B9-C5C6168CC413}" presName="nodeFollowingNodes" presStyleLbl="node1" presStyleIdx="5" presStyleCnt="7" custScaleX="140036" custScaleY="132722" custRadScaleRad="79739" custRadScaleInc="2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12B9B-75F8-46AC-91DC-48C5E024C501}" type="pres">
      <dgm:prSet presAssocID="{C9284C7F-8EA7-499C-928E-65EE88C9ECFD}" presName="nodeFollowingNodes" presStyleLbl="node1" presStyleIdx="6" presStyleCnt="7" custScaleX="130589" custScaleY="118177" custRadScaleRad="114511" custRadScaleInc="-15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E3497-3307-4AC6-89B6-156525912E04}" type="presOf" srcId="{397D2385-B829-4B33-B232-598EE4889401}" destId="{CD6764BF-7966-47CC-A6AB-7391340FBC55}" srcOrd="0" destOrd="0" presId="urn:microsoft.com/office/officeart/2005/8/layout/cycle3"/>
    <dgm:cxn modelId="{FD3FD9E6-A5B9-4483-A6D0-C65A5F35CEC6}" type="presOf" srcId="{3FEEAFD5-C172-40FF-A025-0F667E73BB50}" destId="{AA9A9A89-CF16-4E64-A707-7E34F0C0573B}" srcOrd="0" destOrd="0" presId="urn:microsoft.com/office/officeart/2005/8/layout/cycle3"/>
    <dgm:cxn modelId="{AE7B5AB3-9860-4CB0-A30B-071D49F3867F}" srcId="{EE301ADD-62D7-419F-9788-AC6C49D911B9}" destId="{3FEEAFD5-C172-40FF-A025-0F667E73BB50}" srcOrd="2" destOrd="0" parTransId="{685C06C1-716D-4E8F-95A5-CB68E90B430B}" sibTransId="{37392ED5-AC14-4F52-B948-DDEA02FDE64C}"/>
    <dgm:cxn modelId="{060928BC-F36E-452C-9A9A-2579042C92A0}" srcId="{EE301ADD-62D7-419F-9788-AC6C49D911B9}" destId="{C9284C7F-8EA7-499C-928E-65EE88C9ECFD}" srcOrd="6" destOrd="0" parTransId="{09F48B99-CE3E-4E1B-BD27-6E7B9F962D3C}" sibTransId="{C11CB4D5-F50F-41A0-8E5F-20AA4FDA5A12}"/>
    <dgm:cxn modelId="{0EF34EAB-74E9-45E4-B73C-EC3ECA5ECA4B}" srcId="{EE301ADD-62D7-419F-9788-AC6C49D911B9}" destId="{795B5000-0175-4179-94B9-C5C6168CC413}" srcOrd="5" destOrd="0" parTransId="{E0D8E926-8242-451D-87BC-441FD081F8C4}" sibTransId="{AB9D7A0E-7698-44FC-BC02-EEC2DC48DBA3}"/>
    <dgm:cxn modelId="{6D70CDFB-E813-4940-9E86-33EB542097B0}" type="presOf" srcId="{E201E644-0B27-488C-BCAB-6BC58B42AFAE}" destId="{5F0C510F-6DA1-480D-867E-F2BC2D10967A}" srcOrd="0" destOrd="0" presId="urn:microsoft.com/office/officeart/2005/8/layout/cycle3"/>
    <dgm:cxn modelId="{B8317FDC-C771-4D19-A79D-0BD06A95F154}" srcId="{EE301ADD-62D7-419F-9788-AC6C49D911B9}" destId="{F999BC73-003F-474D-93E9-D7829E62CE1D}" srcOrd="0" destOrd="0" parTransId="{49B4A9BF-A6D4-4048-A39B-A551C59D7134}" sibTransId="{397D2385-B829-4B33-B232-598EE4889401}"/>
    <dgm:cxn modelId="{F1AA029E-7A0E-42B7-B014-BFF0B97F142B}" srcId="{EE301ADD-62D7-419F-9788-AC6C49D911B9}" destId="{F15ADEC2-9D18-46E9-B800-2D01F70EBDCA}" srcOrd="3" destOrd="0" parTransId="{D7D49FDD-0C9C-454D-A3B1-62C94A5E98D6}" sibTransId="{DC5C45A7-B788-48F7-8643-01CDA9779CA8}"/>
    <dgm:cxn modelId="{5EC35EBB-F820-4DDA-B683-735358D7A5F9}" srcId="{EE301ADD-62D7-419F-9788-AC6C49D911B9}" destId="{E201E644-0B27-488C-BCAB-6BC58B42AFAE}" srcOrd="1" destOrd="0" parTransId="{F077883C-EC82-45A6-927D-CEC6D23C0CA1}" sibTransId="{BE4EEA1B-5DFE-4BD7-B1C0-2D09EFC34258}"/>
    <dgm:cxn modelId="{3A39C942-7157-4952-B80B-716A6B2C0B2F}" type="presOf" srcId="{795B5000-0175-4179-94B9-C5C6168CC413}" destId="{3AF70972-3B3C-45E2-ABB0-5FEE94C6F829}" srcOrd="0" destOrd="0" presId="urn:microsoft.com/office/officeart/2005/8/layout/cycle3"/>
    <dgm:cxn modelId="{2F8FF36C-267B-4BF4-BBA7-24AFC65F0983}" type="presOf" srcId="{D84D1C27-02B7-4423-B277-A99B208E622E}" destId="{1DD581BC-BCF3-409C-88DE-6064D6C6EDB0}" srcOrd="0" destOrd="0" presId="urn:microsoft.com/office/officeart/2005/8/layout/cycle3"/>
    <dgm:cxn modelId="{AFEC3DE1-2516-4ECF-959D-69C4D7C1D887}" srcId="{EE301ADD-62D7-419F-9788-AC6C49D911B9}" destId="{D84D1C27-02B7-4423-B277-A99B208E622E}" srcOrd="4" destOrd="0" parTransId="{507EB611-7327-4A17-B30C-4117086301CD}" sibTransId="{40F66379-45C7-4E28-B829-3CC791623A93}"/>
    <dgm:cxn modelId="{C0E04680-75EA-4B0A-9545-A90A05F879C2}" type="presOf" srcId="{F15ADEC2-9D18-46E9-B800-2D01F70EBDCA}" destId="{2875036C-A0A8-467E-8457-0D386C4C28F5}" srcOrd="0" destOrd="0" presId="urn:microsoft.com/office/officeart/2005/8/layout/cycle3"/>
    <dgm:cxn modelId="{0E9A79A2-DD56-4C5A-A9B6-E9D2541897F6}" type="presOf" srcId="{C9284C7F-8EA7-499C-928E-65EE88C9ECFD}" destId="{C0512B9B-75F8-46AC-91DC-48C5E024C501}" srcOrd="0" destOrd="0" presId="urn:microsoft.com/office/officeart/2005/8/layout/cycle3"/>
    <dgm:cxn modelId="{BDBD06A0-61AC-495F-8996-F76D40A552F8}" type="presOf" srcId="{EE301ADD-62D7-419F-9788-AC6C49D911B9}" destId="{F3C3F087-421D-4261-9F5E-32214ADD9347}" srcOrd="0" destOrd="0" presId="urn:microsoft.com/office/officeart/2005/8/layout/cycle3"/>
    <dgm:cxn modelId="{C086F9A1-7F66-4412-A761-6658DA87D9F4}" type="presOf" srcId="{F999BC73-003F-474D-93E9-D7829E62CE1D}" destId="{CEB030F8-9067-4CBB-90C8-E979025FB769}" srcOrd="0" destOrd="0" presId="urn:microsoft.com/office/officeart/2005/8/layout/cycle3"/>
    <dgm:cxn modelId="{F7B88C4E-8A23-44F2-AF18-6E3B2F4DEE97}" type="presParOf" srcId="{F3C3F087-421D-4261-9F5E-32214ADD9347}" destId="{AB43FCAF-C86A-46C9-9BB8-9A238F917C35}" srcOrd="0" destOrd="0" presId="urn:microsoft.com/office/officeart/2005/8/layout/cycle3"/>
    <dgm:cxn modelId="{FCE27D66-4A6D-45C0-8889-FB952EF562CB}" type="presParOf" srcId="{AB43FCAF-C86A-46C9-9BB8-9A238F917C35}" destId="{CEB030F8-9067-4CBB-90C8-E979025FB769}" srcOrd="0" destOrd="0" presId="urn:microsoft.com/office/officeart/2005/8/layout/cycle3"/>
    <dgm:cxn modelId="{7EEB75A1-F380-4249-AB8D-9574D1C61A6D}" type="presParOf" srcId="{AB43FCAF-C86A-46C9-9BB8-9A238F917C35}" destId="{CD6764BF-7966-47CC-A6AB-7391340FBC55}" srcOrd="1" destOrd="0" presId="urn:microsoft.com/office/officeart/2005/8/layout/cycle3"/>
    <dgm:cxn modelId="{58CFD935-586E-4A5A-897F-D5C3D9E5F48F}" type="presParOf" srcId="{AB43FCAF-C86A-46C9-9BB8-9A238F917C35}" destId="{5F0C510F-6DA1-480D-867E-F2BC2D10967A}" srcOrd="2" destOrd="0" presId="urn:microsoft.com/office/officeart/2005/8/layout/cycle3"/>
    <dgm:cxn modelId="{7EF22E78-50E4-4287-8989-C5D0EE38D0CE}" type="presParOf" srcId="{AB43FCAF-C86A-46C9-9BB8-9A238F917C35}" destId="{AA9A9A89-CF16-4E64-A707-7E34F0C0573B}" srcOrd="3" destOrd="0" presId="urn:microsoft.com/office/officeart/2005/8/layout/cycle3"/>
    <dgm:cxn modelId="{8C81D20B-17DF-4F5B-B04F-6B0AB6421730}" type="presParOf" srcId="{AB43FCAF-C86A-46C9-9BB8-9A238F917C35}" destId="{2875036C-A0A8-467E-8457-0D386C4C28F5}" srcOrd="4" destOrd="0" presId="urn:microsoft.com/office/officeart/2005/8/layout/cycle3"/>
    <dgm:cxn modelId="{072B23E5-EF6A-4D2B-A8B1-C017BD87C54B}" type="presParOf" srcId="{AB43FCAF-C86A-46C9-9BB8-9A238F917C35}" destId="{1DD581BC-BCF3-409C-88DE-6064D6C6EDB0}" srcOrd="5" destOrd="0" presId="urn:microsoft.com/office/officeart/2005/8/layout/cycle3"/>
    <dgm:cxn modelId="{C770B4C7-B262-4AED-8457-0FE12CB53714}" type="presParOf" srcId="{AB43FCAF-C86A-46C9-9BB8-9A238F917C35}" destId="{3AF70972-3B3C-45E2-ABB0-5FEE94C6F829}" srcOrd="6" destOrd="0" presId="urn:microsoft.com/office/officeart/2005/8/layout/cycle3"/>
    <dgm:cxn modelId="{B6AC2366-0231-4013-8EDB-C3E3E8B7701A}" type="presParOf" srcId="{AB43FCAF-C86A-46C9-9BB8-9A238F917C35}" destId="{C0512B9B-75F8-46AC-91DC-48C5E024C501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301ADD-62D7-419F-9788-AC6C49D911B9}" type="doc">
      <dgm:prSet loTypeId="urn:microsoft.com/office/officeart/2005/8/layout/b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3E4B264-7290-4412-8FC0-37478628AC5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Утверждение состава административной комиссии </a:t>
          </a:r>
          <a:endParaRPr lang="ru-RU" sz="1000" dirty="0"/>
        </a:p>
      </dgm:t>
    </dgm:pt>
    <dgm:pt modelId="{7D9F084B-36F5-44EE-8FC4-BAC0EADBDB36}" type="parTrans" cxnId="{6BD3F0B4-8141-442B-8AF5-D284B825C168}">
      <dgm:prSet/>
      <dgm:spPr/>
      <dgm:t>
        <a:bodyPr/>
        <a:lstStyle/>
        <a:p>
          <a:endParaRPr lang="ru-RU"/>
        </a:p>
      </dgm:t>
    </dgm:pt>
    <dgm:pt modelId="{9E618004-34A6-4D2C-BCF2-3FCC44CA8840}" type="sibTrans" cxnId="{6BD3F0B4-8141-442B-8AF5-D284B825C168}">
      <dgm:prSet/>
      <dgm:spPr/>
      <dgm:t>
        <a:bodyPr/>
        <a:lstStyle/>
        <a:p>
          <a:endParaRPr lang="ru-RU"/>
        </a:p>
      </dgm:t>
    </dgm:pt>
    <dgm:pt modelId="{09881C4C-B77F-4625-B25B-A25C2FAA825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Разработка нормативно-правовых актов регламентирующих деятельность административной комиссии </a:t>
          </a:r>
          <a:endParaRPr lang="ru-RU" sz="1000" dirty="0"/>
        </a:p>
      </dgm:t>
    </dgm:pt>
    <dgm:pt modelId="{8029E06B-9D58-474A-AB25-A9BB6120C589}" type="parTrans" cxnId="{D613E12C-7346-4F91-809A-31A5CC189488}">
      <dgm:prSet/>
      <dgm:spPr/>
      <dgm:t>
        <a:bodyPr/>
        <a:lstStyle/>
        <a:p>
          <a:endParaRPr lang="ru-RU"/>
        </a:p>
      </dgm:t>
    </dgm:pt>
    <dgm:pt modelId="{305521B5-1527-4E98-8B02-AD195253F642}" type="sibTrans" cxnId="{D613E12C-7346-4F91-809A-31A5CC189488}">
      <dgm:prSet/>
      <dgm:spPr/>
      <dgm:t>
        <a:bodyPr/>
        <a:lstStyle/>
        <a:p>
          <a:endParaRPr lang="ru-RU"/>
        </a:p>
      </dgm:t>
    </dgm:pt>
    <dgm:pt modelId="{C28EFD71-3826-4189-86EC-1E3AA0A3CF9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Контроль объектов благоустройства территории муниципального образования </a:t>
          </a:r>
          <a:endParaRPr lang="ru-RU" sz="1000" dirty="0"/>
        </a:p>
      </dgm:t>
    </dgm:pt>
    <dgm:pt modelId="{CC847FF6-F871-45D5-83AA-B44219EBCADB}" type="parTrans" cxnId="{B62B5653-493E-4476-A4B2-E67DFADFA258}">
      <dgm:prSet/>
      <dgm:spPr/>
      <dgm:t>
        <a:bodyPr/>
        <a:lstStyle/>
        <a:p>
          <a:endParaRPr lang="ru-RU"/>
        </a:p>
      </dgm:t>
    </dgm:pt>
    <dgm:pt modelId="{97A7552D-3AD3-4E2F-BBA2-7B2EF4907DE9}" type="sibTrans" cxnId="{B62B5653-493E-4476-A4B2-E67DFADFA258}">
      <dgm:prSet/>
      <dgm:spPr/>
      <dgm:t>
        <a:bodyPr/>
        <a:lstStyle/>
        <a:p>
          <a:endParaRPr lang="ru-RU"/>
        </a:p>
      </dgm:t>
    </dgm:pt>
    <dgm:pt modelId="{AC30E266-5006-4D10-BE0D-E3944A11C77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Информирование населения о деятельности административной комиссии</a:t>
          </a:r>
          <a:endParaRPr lang="ru-RU" sz="1000" dirty="0"/>
        </a:p>
      </dgm:t>
    </dgm:pt>
    <dgm:pt modelId="{D8CF3F2F-48F9-4767-8194-50C3362963CD}" type="parTrans" cxnId="{D0D99AEB-FE43-47D4-84E6-E82914E3EC4E}">
      <dgm:prSet/>
      <dgm:spPr/>
      <dgm:t>
        <a:bodyPr/>
        <a:lstStyle/>
        <a:p>
          <a:endParaRPr lang="ru-RU"/>
        </a:p>
      </dgm:t>
    </dgm:pt>
    <dgm:pt modelId="{00AC1C1D-F42C-4E3B-9E03-12CD2E2FB7C8}" type="sibTrans" cxnId="{D0D99AEB-FE43-47D4-84E6-E82914E3EC4E}">
      <dgm:prSet/>
      <dgm:spPr/>
      <dgm:t>
        <a:bodyPr/>
        <a:lstStyle/>
        <a:p>
          <a:endParaRPr lang="ru-RU"/>
        </a:p>
      </dgm:t>
    </dgm:pt>
    <dgm:pt modelId="{90362F3F-87AA-469F-89A4-CF85E489F92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Подготовка и направление памяток и писем по вопросам соблюдения Правил благоустройства</a:t>
          </a:r>
          <a:endParaRPr lang="ru-RU" sz="1000" dirty="0"/>
        </a:p>
      </dgm:t>
    </dgm:pt>
    <dgm:pt modelId="{89998A73-052C-4FF0-81B0-03EBD66B4493}" type="parTrans" cxnId="{470BBBF3-FE57-4B42-AC7C-2E6ECA38EFCB}">
      <dgm:prSet/>
      <dgm:spPr/>
      <dgm:t>
        <a:bodyPr/>
        <a:lstStyle/>
        <a:p>
          <a:endParaRPr lang="ru-RU"/>
        </a:p>
      </dgm:t>
    </dgm:pt>
    <dgm:pt modelId="{CE9267C1-406E-4AE0-8B31-2EF9C1572C50}" type="sibTrans" cxnId="{470BBBF3-FE57-4B42-AC7C-2E6ECA38EFCB}">
      <dgm:prSet/>
      <dgm:spPr/>
      <dgm:t>
        <a:bodyPr/>
        <a:lstStyle/>
        <a:p>
          <a:endParaRPr lang="ru-RU"/>
        </a:p>
      </dgm:t>
    </dgm:pt>
    <dgm:pt modelId="{4B6A9CC4-D5EE-44F9-92F8-B2D2AA61100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Направление приглашений о принятии участия в заседании комиссии должностным лицам представителям предприятий и учреждений</a:t>
          </a:r>
          <a:endParaRPr lang="ru-RU" sz="1000" dirty="0"/>
        </a:p>
      </dgm:t>
    </dgm:pt>
    <dgm:pt modelId="{68F21C86-7E3F-43E2-AC63-38DF91BD6B31}" type="parTrans" cxnId="{0BD981C2-4960-446F-A1B7-2049833CBA8F}">
      <dgm:prSet/>
      <dgm:spPr/>
      <dgm:t>
        <a:bodyPr/>
        <a:lstStyle/>
        <a:p>
          <a:endParaRPr lang="ru-RU"/>
        </a:p>
      </dgm:t>
    </dgm:pt>
    <dgm:pt modelId="{D40F1C72-F388-4596-8814-7E06D8355C1F}" type="sibTrans" cxnId="{0BD981C2-4960-446F-A1B7-2049833CBA8F}">
      <dgm:prSet/>
      <dgm:spPr/>
      <dgm:t>
        <a:bodyPr/>
        <a:lstStyle/>
        <a:p>
          <a:endParaRPr lang="ru-RU"/>
        </a:p>
      </dgm:t>
    </dgm:pt>
    <dgm:pt modelId="{BC60B8C7-1374-42A0-A0DE-B5EF5BF701F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Проведение заседаний административной комиссии </a:t>
          </a:r>
          <a:endParaRPr lang="ru-RU" sz="1000" dirty="0"/>
        </a:p>
      </dgm:t>
    </dgm:pt>
    <dgm:pt modelId="{D4E5C6A6-08DD-4559-B381-46326138F24B}" type="parTrans" cxnId="{FF652796-5821-4ED3-9F55-686A95E62311}">
      <dgm:prSet/>
      <dgm:spPr/>
      <dgm:t>
        <a:bodyPr/>
        <a:lstStyle/>
        <a:p>
          <a:endParaRPr lang="ru-RU"/>
        </a:p>
      </dgm:t>
    </dgm:pt>
    <dgm:pt modelId="{65C4C033-266C-4804-B496-2570B02D973B}" type="sibTrans" cxnId="{FF652796-5821-4ED3-9F55-686A95E62311}">
      <dgm:prSet/>
      <dgm:spPr/>
      <dgm:t>
        <a:bodyPr/>
        <a:lstStyle/>
        <a:p>
          <a:endParaRPr lang="ru-RU"/>
        </a:p>
      </dgm:t>
    </dgm:pt>
    <dgm:pt modelId="{C2FB62AA-FAC7-4119-BAB5-2A50CC8F0FA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Проведение проверки поступивших обращений о правонарушениях</a:t>
          </a:r>
          <a:endParaRPr lang="ru-RU" sz="1000" dirty="0"/>
        </a:p>
      </dgm:t>
    </dgm:pt>
    <dgm:pt modelId="{1E28BDB0-69BC-48D6-8777-D7FD3705F84E}" type="parTrans" cxnId="{6C91E683-8464-46D0-A889-8B10F78861BC}">
      <dgm:prSet/>
      <dgm:spPr/>
      <dgm:t>
        <a:bodyPr/>
        <a:lstStyle/>
        <a:p>
          <a:endParaRPr lang="ru-RU"/>
        </a:p>
      </dgm:t>
    </dgm:pt>
    <dgm:pt modelId="{E0650114-49D0-4DB2-A2AB-462D76C1C7DA}" type="sibTrans" cxnId="{6C91E683-8464-46D0-A889-8B10F78861BC}">
      <dgm:prSet/>
      <dgm:spPr/>
      <dgm:t>
        <a:bodyPr/>
        <a:lstStyle/>
        <a:p>
          <a:endParaRPr lang="ru-RU"/>
        </a:p>
      </dgm:t>
    </dgm:pt>
    <dgm:pt modelId="{B4E0D32C-5664-423E-A33C-B777BA4764B8}">
      <dgm:prSet custT="1"/>
      <dgm:spPr>
        <a:solidFill>
          <a:srgbClr val="E9EAEB"/>
        </a:solidFill>
      </dgm:spPr>
      <dgm:t>
        <a:bodyPr/>
        <a:lstStyle/>
        <a:p>
          <a:r>
            <a:rPr lang="ru-RU" sz="1000" dirty="0" smtClean="0"/>
            <a:t>Личное взаимодействие с активными жителями города  </a:t>
          </a:r>
          <a:endParaRPr lang="ru-RU" sz="1000" dirty="0"/>
        </a:p>
      </dgm:t>
    </dgm:pt>
    <dgm:pt modelId="{A93D903B-F945-4C85-90C3-25C660E78769}" type="parTrans" cxnId="{7B055C93-A909-4A41-9FFB-D93228C8A77B}">
      <dgm:prSet/>
      <dgm:spPr/>
      <dgm:t>
        <a:bodyPr/>
        <a:lstStyle/>
        <a:p>
          <a:endParaRPr lang="ru-RU"/>
        </a:p>
      </dgm:t>
    </dgm:pt>
    <dgm:pt modelId="{ED6E0C38-467F-4560-A150-EF474DAAAD62}" type="sibTrans" cxnId="{7B055C93-A909-4A41-9FFB-D93228C8A77B}">
      <dgm:prSet/>
      <dgm:spPr/>
      <dgm:t>
        <a:bodyPr/>
        <a:lstStyle/>
        <a:p>
          <a:endParaRPr lang="ru-RU"/>
        </a:p>
      </dgm:t>
    </dgm:pt>
    <dgm:pt modelId="{3D0AF190-C0F4-40F2-BB68-35DCF5D72D4F}">
      <dgm:prSet custT="1"/>
      <dgm:spPr>
        <a:solidFill>
          <a:srgbClr val="E9EAEB"/>
        </a:solidFill>
      </dgm:spPr>
      <dgm:t>
        <a:bodyPr/>
        <a:lstStyle/>
        <a:p>
          <a:r>
            <a:rPr lang="ru-RU" sz="1000" dirty="0" smtClean="0"/>
            <a:t>Оказание правовой помощи по тактике выявления и документирования правонарушений</a:t>
          </a:r>
          <a:endParaRPr lang="ru-RU" sz="1000" dirty="0"/>
        </a:p>
      </dgm:t>
    </dgm:pt>
    <dgm:pt modelId="{569D5F1F-B946-4246-90FC-6D5563510932}" type="parTrans" cxnId="{A35B7021-BB0C-4A19-9A5C-55B132232C98}">
      <dgm:prSet/>
      <dgm:spPr/>
      <dgm:t>
        <a:bodyPr/>
        <a:lstStyle/>
        <a:p>
          <a:endParaRPr lang="ru-RU"/>
        </a:p>
      </dgm:t>
    </dgm:pt>
    <dgm:pt modelId="{263D074F-A773-47DF-87A6-7D358F1B0432}" type="sibTrans" cxnId="{A35B7021-BB0C-4A19-9A5C-55B132232C98}">
      <dgm:prSet/>
      <dgm:spPr/>
      <dgm:t>
        <a:bodyPr/>
        <a:lstStyle/>
        <a:p>
          <a:endParaRPr lang="ru-RU"/>
        </a:p>
      </dgm:t>
    </dgm:pt>
    <dgm:pt modelId="{E0E698AC-A4AA-48F0-B0E2-4433D6E7854D}">
      <dgm:prSet custT="1"/>
      <dgm:spPr>
        <a:solidFill>
          <a:srgbClr val="E9EAEB"/>
        </a:solidFill>
      </dgm:spPr>
      <dgm:t>
        <a:bodyPr/>
        <a:lstStyle/>
        <a:p>
          <a:r>
            <a:rPr lang="ru-RU" sz="1000" dirty="0" smtClean="0"/>
            <a:t>Контроль исполнения вынесенных решений административной комиссии</a:t>
          </a:r>
          <a:endParaRPr lang="ru-RU" sz="1000" dirty="0"/>
        </a:p>
      </dgm:t>
    </dgm:pt>
    <dgm:pt modelId="{43156861-6321-453F-8BBC-51CF8EF8369F}" type="parTrans" cxnId="{AC0EFC03-F014-4D61-A64D-D2B8A4F60A12}">
      <dgm:prSet/>
      <dgm:spPr/>
      <dgm:t>
        <a:bodyPr/>
        <a:lstStyle/>
        <a:p>
          <a:endParaRPr lang="ru-RU"/>
        </a:p>
      </dgm:t>
    </dgm:pt>
    <dgm:pt modelId="{4B7ADDC5-146A-4E50-87F8-658D3C4DABDC}" type="sibTrans" cxnId="{AC0EFC03-F014-4D61-A64D-D2B8A4F60A12}">
      <dgm:prSet/>
      <dgm:spPr/>
      <dgm:t>
        <a:bodyPr/>
        <a:lstStyle/>
        <a:p>
          <a:endParaRPr lang="ru-RU"/>
        </a:p>
      </dgm:t>
    </dgm:pt>
    <dgm:pt modelId="{C328F22B-A5BA-44AD-8569-5BD25DBAE692}">
      <dgm:prSet custT="1"/>
      <dgm:spPr>
        <a:solidFill>
          <a:srgbClr val="E9EAEB"/>
        </a:solidFill>
      </dgm:spPr>
      <dgm:t>
        <a:bodyPr/>
        <a:lstStyle/>
        <a:p>
          <a:r>
            <a:rPr lang="ru-RU" sz="1000" dirty="0" smtClean="0"/>
            <a:t>Поощрение активных жителей города</a:t>
          </a:r>
          <a:endParaRPr lang="ru-RU" sz="1000" dirty="0"/>
        </a:p>
      </dgm:t>
    </dgm:pt>
    <dgm:pt modelId="{53C611E7-D036-4B81-AC68-5B288806B886}" type="parTrans" cxnId="{20B5C87B-A546-48B4-8AE7-FA89E489873D}">
      <dgm:prSet/>
      <dgm:spPr/>
      <dgm:t>
        <a:bodyPr/>
        <a:lstStyle/>
        <a:p>
          <a:endParaRPr lang="ru-RU"/>
        </a:p>
      </dgm:t>
    </dgm:pt>
    <dgm:pt modelId="{83118A30-AFD4-460F-99E4-8D5FEB800823}" type="sibTrans" cxnId="{20B5C87B-A546-48B4-8AE7-FA89E489873D}">
      <dgm:prSet/>
      <dgm:spPr/>
      <dgm:t>
        <a:bodyPr/>
        <a:lstStyle/>
        <a:p>
          <a:endParaRPr lang="ru-RU"/>
        </a:p>
      </dgm:t>
    </dgm:pt>
    <dgm:pt modelId="{E6FF15A0-4CA2-4F27-BC75-95B912EAC4BF}" type="pres">
      <dgm:prSet presAssocID="{EE301ADD-62D7-419F-9788-AC6C49D91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F2567-51F9-42DB-A0B0-3F1BE5FB6F2F}" type="pres">
      <dgm:prSet presAssocID="{A3E4B264-7290-4412-8FC0-37478628AC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D9E7E-FE4E-43CA-8825-1C79F0B95A52}" type="pres">
      <dgm:prSet presAssocID="{9E618004-34A6-4D2C-BCF2-3FCC44CA8840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3343187D-AD94-4429-82E8-B993E8B181D0}" type="pres">
      <dgm:prSet presAssocID="{9E618004-34A6-4D2C-BCF2-3FCC44CA8840}" presName="connectorText" presStyleLbl="sibTrans1D1" presStyleIdx="0" presStyleCnt="11"/>
      <dgm:spPr/>
      <dgm:t>
        <a:bodyPr/>
        <a:lstStyle/>
        <a:p>
          <a:endParaRPr lang="ru-RU"/>
        </a:p>
      </dgm:t>
    </dgm:pt>
    <dgm:pt modelId="{3B6B91B3-8232-4725-8611-C87E85AEA6F0}" type="pres">
      <dgm:prSet presAssocID="{09881C4C-B77F-4625-B25B-A25C2FAA8252}" presName="node" presStyleLbl="node1" presStyleIdx="1" presStyleCnt="12" custScaleX="103475" custScaleY="12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BD4D-9E83-4940-A02E-B48411058C3C}" type="pres">
      <dgm:prSet presAssocID="{305521B5-1527-4E98-8B02-AD195253F642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12B87F96-3C4D-41B3-8CB0-55900BA61885}" type="pres">
      <dgm:prSet presAssocID="{305521B5-1527-4E98-8B02-AD195253F642}" presName="connectorText" presStyleLbl="sibTrans1D1" presStyleIdx="1" presStyleCnt="11"/>
      <dgm:spPr/>
      <dgm:t>
        <a:bodyPr/>
        <a:lstStyle/>
        <a:p>
          <a:endParaRPr lang="ru-RU"/>
        </a:p>
      </dgm:t>
    </dgm:pt>
    <dgm:pt modelId="{5EC67E80-45D1-446D-9F1E-DEDD0A49E0B2}" type="pres">
      <dgm:prSet presAssocID="{C28EFD71-3826-4189-86EC-1E3AA0A3CF9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51BE8-D97B-4E7F-8A5B-B3B40166DD87}" type="pres">
      <dgm:prSet presAssocID="{97A7552D-3AD3-4E2F-BBA2-7B2EF4907DE9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CC5210BB-73A3-4600-A6A4-40B12F35642A}" type="pres">
      <dgm:prSet presAssocID="{97A7552D-3AD3-4E2F-BBA2-7B2EF4907DE9}" presName="connectorText" presStyleLbl="sibTrans1D1" presStyleIdx="2" presStyleCnt="11"/>
      <dgm:spPr/>
      <dgm:t>
        <a:bodyPr/>
        <a:lstStyle/>
        <a:p>
          <a:endParaRPr lang="ru-RU"/>
        </a:p>
      </dgm:t>
    </dgm:pt>
    <dgm:pt modelId="{A331F88C-E9CE-48A4-8214-22A178270FCC}" type="pres">
      <dgm:prSet presAssocID="{AC30E266-5006-4D10-BE0D-E3944A11C77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99E38-9300-44D9-8220-2A032866AC83}" type="pres">
      <dgm:prSet presAssocID="{00AC1C1D-F42C-4E3B-9E03-12CD2E2FB7C8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9ADB0DD1-D034-45D3-8BB7-732974C5DA7C}" type="pres">
      <dgm:prSet presAssocID="{00AC1C1D-F42C-4E3B-9E03-12CD2E2FB7C8}" presName="connectorText" presStyleLbl="sibTrans1D1" presStyleIdx="3" presStyleCnt="11"/>
      <dgm:spPr/>
      <dgm:t>
        <a:bodyPr/>
        <a:lstStyle/>
        <a:p>
          <a:endParaRPr lang="ru-RU"/>
        </a:p>
      </dgm:t>
    </dgm:pt>
    <dgm:pt modelId="{5B1C22A0-152C-4C9C-BE86-7924998BE3BD}" type="pres">
      <dgm:prSet presAssocID="{90362F3F-87AA-469F-89A4-CF85E489F923}" presName="node" presStyleLbl="node1" presStyleIdx="4" presStyleCnt="12" custScaleY="11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84952-C806-4E33-AB24-2F4243661590}" type="pres">
      <dgm:prSet presAssocID="{CE9267C1-406E-4AE0-8B31-2EF9C1572C50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6BC1911F-8ED0-44AF-9806-8A7757D4E90A}" type="pres">
      <dgm:prSet presAssocID="{CE9267C1-406E-4AE0-8B31-2EF9C1572C50}" presName="connectorText" presStyleLbl="sibTrans1D1" presStyleIdx="4" presStyleCnt="11"/>
      <dgm:spPr/>
      <dgm:t>
        <a:bodyPr/>
        <a:lstStyle/>
        <a:p>
          <a:endParaRPr lang="ru-RU"/>
        </a:p>
      </dgm:t>
    </dgm:pt>
    <dgm:pt modelId="{CF551D72-45A3-447F-923B-6EFA3096FD16}" type="pres">
      <dgm:prSet presAssocID="{4B6A9CC4-D5EE-44F9-92F8-B2D2AA611004}" presName="node" presStyleLbl="node1" presStyleIdx="5" presStyleCnt="12" custScaleY="14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FBA17-04D7-46BE-8C60-ED689EEAAD09}" type="pres">
      <dgm:prSet presAssocID="{D40F1C72-F388-4596-8814-7E06D8355C1F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AA99E2AF-4AC6-4155-B7B9-05473558CC0D}" type="pres">
      <dgm:prSet presAssocID="{D40F1C72-F388-4596-8814-7E06D8355C1F}" presName="connectorText" presStyleLbl="sibTrans1D1" presStyleIdx="5" presStyleCnt="11"/>
      <dgm:spPr/>
      <dgm:t>
        <a:bodyPr/>
        <a:lstStyle/>
        <a:p>
          <a:endParaRPr lang="ru-RU"/>
        </a:p>
      </dgm:t>
    </dgm:pt>
    <dgm:pt modelId="{621D77BF-2E73-4B07-ADF0-BE81BBCD8D48}" type="pres">
      <dgm:prSet presAssocID="{BC60B8C7-1374-42A0-A0DE-B5EF5BF701F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FED6-5344-4F7D-9AC7-F03128642657}" type="pres">
      <dgm:prSet presAssocID="{65C4C033-266C-4804-B496-2570B02D973B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EEC3B3F0-8F10-432F-B964-D1F09747D38F}" type="pres">
      <dgm:prSet presAssocID="{65C4C033-266C-4804-B496-2570B02D973B}" presName="connectorText" presStyleLbl="sibTrans1D1" presStyleIdx="6" presStyleCnt="11"/>
      <dgm:spPr/>
      <dgm:t>
        <a:bodyPr/>
        <a:lstStyle/>
        <a:p>
          <a:endParaRPr lang="ru-RU"/>
        </a:p>
      </dgm:t>
    </dgm:pt>
    <dgm:pt modelId="{81CB4C8B-948D-4046-83AA-7B263C1F606A}" type="pres">
      <dgm:prSet presAssocID="{C2FB62AA-FAC7-4119-BAB5-2A50CC8F0FA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D6765-C954-43D6-8860-1010D3B3E690}" type="pres">
      <dgm:prSet presAssocID="{E0650114-49D0-4DB2-A2AB-462D76C1C7DA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4C7E4822-B092-4053-9119-F62C4582D5B0}" type="pres">
      <dgm:prSet presAssocID="{E0650114-49D0-4DB2-A2AB-462D76C1C7DA}" presName="connectorText" presStyleLbl="sibTrans1D1" presStyleIdx="7" presStyleCnt="11"/>
      <dgm:spPr/>
      <dgm:t>
        <a:bodyPr/>
        <a:lstStyle/>
        <a:p>
          <a:endParaRPr lang="ru-RU"/>
        </a:p>
      </dgm:t>
    </dgm:pt>
    <dgm:pt modelId="{3BFED788-CCE7-4781-A7C1-8FFBF0BDC222}" type="pres">
      <dgm:prSet presAssocID="{B4E0D32C-5664-423E-A33C-B777BA4764B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64713-3E17-49B3-B2FA-30084F5A11CC}" type="pres">
      <dgm:prSet presAssocID="{ED6E0C38-467F-4560-A150-EF474DAAAD62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3E57FD2A-3815-4842-A5CB-4A79FCE54813}" type="pres">
      <dgm:prSet presAssocID="{ED6E0C38-467F-4560-A150-EF474DAAAD62}" presName="connectorText" presStyleLbl="sibTrans1D1" presStyleIdx="8" presStyleCnt="11"/>
      <dgm:spPr/>
      <dgm:t>
        <a:bodyPr/>
        <a:lstStyle/>
        <a:p>
          <a:endParaRPr lang="ru-RU"/>
        </a:p>
      </dgm:t>
    </dgm:pt>
    <dgm:pt modelId="{45CDFCFF-FBD7-42F6-A9E2-8B279AC32996}" type="pres">
      <dgm:prSet presAssocID="{3D0AF190-C0F4-40F2-BB68-35DCF5D72D4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5E012-B7A6-4A46-A55B-F66E3E3ABC49}" type="pres">
      <dgm:prSet presAssocID="{263D074F-A773-47DF-87A6-7D358F1B0432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F615C806-7B10-4647-892B-0004AE8ECA51}" type="pres">
      <dgm:prSet presAssocID="{263D074F-A773-47DF-87A6-7D358F1B0432}" presName="connectorText" presStyleLbl="sibTrans1D1" presStyleIdx="9" presStyleCnt="11"/>
      <dgm:spPr/>
      <dgm:t>
        <a:bodyPr/>
        <a:lstStyle/>
        <a:p>
          <a:endParaRPr lang="ru-RU"/>
        </a:p>
      </dgm:t>
    </dgm:pt>
    <dgm:pt modelId="{622B7D64-D2CF-45A5-93D0-BAB2D688AC91}" type="pres">
      <dgm:prSet presAssocID="{E0E698AC-A4AA-48F0-B0E2-4433D6E7854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6B46C-9674-41AA-B68E-DE7C4F13D1CE}" type="pres">
      <dgm:prSet presAssocID="{4B7ADDC5-146A-4E50-87F8-658D3C4DABDC}" presName="sibTrans" presStyleLbl="sibTrans1D1" presStyleIdx="10" presStyleCnt="11"/>
      <dgm:spPr/>
      <dgm:t>
        <a:bodyPr/>
        <a:lstStyle/>
        <a:p>
          <a:endParaRPr lang="ru-RU"/>
        </a:p>
      </dgm:t>
    </dgm:pt>
    <dgm:pt modelId="{95A52745-2DB1-4CF7-9182-F5928E1D1E7F}" type="pres">
      <dgm:prSet presAssocID="{4B7ADDC5-146A-4E50-87F8-658D3C4DABDC}" presName="connectorText" presStyleLbl="sibTrans1D1" presStyleIdx="10" presStyleCnt="11"/>
      <dgm:spPr/>
      <dgm:t>
        <a:bodyPr/>
        <a:lstStyle/>
        <a:p>
          <a:endParaRPr lang="ru-RU"/>
        </a:p>
      </dgm:t>
    </dgm:pt>
    <dgm:pt modelId="{7034ADDB-3714-47D6-9704-8FA22A79F5E7}" type="pres">
      <dgm:prSet presAssocID="{C328F22B-A5BA-44AD-8569-5BD25DBAE69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BBBF3-FE57-4B42-AC7C-2E6ECA38EFCB}" srcId="{EE301ADD-62D7-419F-9788-AC6C49D911B9}" destId="{90362F3F-87AA-469F-89A4-CF85E489F923}" srcOrd="4" destOrd="0" parTransId="{89998A73-052C-4FF0-81B0-03EBD66B4493}" sibTransId="{CE9267C1-406E-4AE0-8B31-2EF9C1572C50}"/>
    <dgm:cxn modelId="{B7E48906-2CCD-4831-A83C-0C9376AAD091}" type="presOf" srcId="{90362F3F-87AA-469F-89A4-CF85E489F923}" destId="{5B1C22A0-152C-4C9C-BE86-7924998BE3BD}" srcOrd="0" destOrd="0" presId="urn:microsoft.com/office/officeart/2005/8/layout/bProcess3"/>
    <dgm:cxn modelId="{A8AC3D28-57C6-4036-98E1-0EFEEC91D036}" type="presOf" srcId="{4B7ADDC5-146A-4E50-87F8-658D3C4DABDC}" destId="{95A52745-2DB1-4CF7-9182-F5928E1D1E7F}" srcOrd="1" destOrd="0" presId="urn:microsoft.com/office/officeart/2005/8/layout/bProcess3"/>
    <dgm:cxn modelId="{B3F6037C-1344-4B6B-8417-98062ECD7E3B}" type="presOf" srcId="{305521B5-1527-4E98-8B02-AD195253F642}" destId="{12B87F96-3C4D-41B3-8CB0-55900BA61885}" srcOrd="1" destOrd="0" presId="urn:microsoft.com/office/officeart/2005/8/layout/bProcess3"/>
    <dgm:cxn modelId="{1308DC84-F535-4F34-82CA-3627774D76E4}" type="presOf" srcId="{BC60B8C7-1374-42A0-A0DE-B5EF5BF701F3}" destId="{621D77BF-2E73-4B07-ADF0-BE81BBCD8D48}" srcOrd="0" destOrd="0" presId="urn:microsoft.com/office/officeart/2005/8/layout/bProcess3"/>
    <dgm:cxn modelId="{A6C5229A-C81F-4421-A401-15781C29A735}" type="presOf" srcId="{B4E0D32C-5664-423E-A33C-B777BA4764B8}" destId="{3BFED788-CCE7-4781-A7C1-8FFBF0BDC222}" srcOrd="0" destOrd="0" presId="urn:microsoft.com/office/officeart/2005/8/layout/bProcess3"/>
    <dgm:cxn modelId="{7D8FBCEA-420E-429E-A887-D75D95F791ED}" type="presOf" srcId="{E0650114-49D0-4DB2-A2AB-462D76C1C7DA}" destId="{396D6765-C954-43D6-8860-1010D3B3E690}" srcOrd="0" destOrd="0" presId="urn:microsoft.com/office/officeart/2005/8/layout/bProcess3"/>
    <dgm:cxn modelId="{D613E12C-7346-4F91-809A-31A5CC189488}" srcId="{EE301ADD-62D7-419F-9788-AC6C49D911B9}" destId="{09881C4C-B77F-4625-B25B-A25C2FAA8252}" srcOrd="1" destOrd="0" parTransId="{8029E06B-9D58-474A-AB25-A9BB6120C589}" sibTransId="{305521B5-1527-4E98-8B02-AD195253F642}"/>
    <dgm:cxn modelId="{6BD3F0B4-8141-442B-8AF5-D284B825C168}" srcId="{EE301ADD-62D7-419F-9788-AC6C49D911B9}" destId="{A3E4B264-7290-4412-8FC0-37478628AC55}" srcOrd="0" destOrd="0" parTransId="{7D9F084B-36F5-44EE-8FC4-BAC0EADBDB36}" sibTransId="{9E618004-34A6-4D2C-BCF2-3FCC44CA8840}"/>
    <dgm:cxn modelId="{124E781F-D8DF-496E-8D1F-52A27A417831}" type="presOf" srcId="{00AC1C1D-F42C-4E3B-9E03-12CD2E2FB7C8}" destId="{79999E38-9300-44D9-8220-2A032866AC83}" srcOrd="0" destOrd="0" presId="urn:microsoft.com/office/officeart/2005/8/layout/bProcess3"/>
    <dgm:cxn modelId="{8B932BBC-8852-485A-A18E-C58B08E32A15}" type="presOf" srcId="{EE301ADD-62D7-419F-9788-AC6C49D911B9}" destId="{E6FF15A0-4CA2-4F27-BC75-95B912EAC4BF}" srcOrd="0" destOrd="0" presId="urn:microsoft.com/office/officeart/2005/8/layout/bProcess3"/>
    <dgm:cxn modelId="{D5187FB5-2F28-4C2E-998B-303D3A67EA11}" type="presOf" srcId="{D40F1C72-F388-4596-8814-7E06D8355C1F}" destId="{AA99E2AF-4AC6-4155-B7B9-05473558CC0D}" srcOrd="1" destOrd="0" presId="urn:microsoft.com/office/officeart/2005/8/layout/bProcess3"/>
    <dgm:cxn modelId="{875B26CA-46C0-4C2A-8F1C-0E2CB0FD898A}" type="presOf" srcId="{4B7ADDC5-146A-4E50-87F8-658D3C4DABDC}" destId="{FC76B46C-9674-41AA-B68E-DE7C4F13D1CE}" srcOrd="0" destOrd="0" presId="urn:microsoft.com/office/officeart/2005/8/layout/bProcess3"/>
    <dgm:cxn modelId="{FF652796-5821-4ED3-9F55-686A95E62311}" srcId="{EE301ADD-62D7-419F-9788-AC6C49D911B9}" destId="{BC60B8C7-1374-42A0-A0DE-B5EF5BF701F3}" srcOrd="6" destOrd="0" parTransId="{D4E5C6A6-08DD-4559-B381-46326138F24B}" sibTransId="{65C4C033-266C-4804-B496-2570B02D973B}"/>
    <dgm:cxn modelId="{365C3798-7E4A-47D7-B969-0417C5082F92}" type="presOf" srcId="{D40F1C72-F388-4596-8814-7E06D8355C1F}" destId="{FBAFBA17-04D7-46BE-8C60-ED689EEAAD09}" srcOrd="0" destOrd="0" presId="urn:microsoft.com/office/officeart/2005/8/layout/bProcess3"/>
    <dgm:cxn modelId="{8D49393E-ABE5-48CF-8F0C-C483E36AAA34}" type="presOf" srcId="{E0E698AC-A4AA-48F0-B0E2-4433D6E7854D}" destId="{622B7D64-D2CF-45A5-93D0-BAB2D688AC91}" srcOrd="0" destOrd="0" presId="urn:microsoft.com/office/officeart/2005/8/layout/bProcess3"/>
    <dgm:cxn modelId="{CDE338FC-4A7C-43BF-9937-9C1F3F0CF473}" type="presOf" srcId="{ED6E0C38-467F-4560-A150-EF474DAAAD62}" destId="{A3F64713-3E17-49B3-B2FA-30084F5A11CC}" srcOrd="0" destOrd="0" presId="urn:microsoft.com/office/officeart/2005/8/layout/bProcess3"/>
    <dgm:cxn modelId="{25697679-8159-4F84-B954-3DCA7FCCFA21}" type="presOf" srcId="{ED6E0C38-467F-4560-A150-EF474DAAAD62}" destId="{3E57FD2A-3815-4842-A5CB-4A79FCE54813}" srcOrd="1" destOrd="0" presId="urn:microsoft.com/office/officeart/2005/8/layout/bProcess3"/>
    <dgm:cxn modelId="{B815E23C-6BAB-4095-A991-2BC67A1B9E33}" type="presOf" srcId="{263D074F-A773-47DF-87A6-7D358F1B0432}" destId="{D065E012-B7A6-4A46-A55B-F66E3E3ABC49}" srcOrd="0" destOrd="0" presId="urn:microsoft.com/office/officeart/2005/8/layout/bProcess3"/>
    <dgm:cxn modelId="{6C91E683-8464-46D0-A889-8B10F78861BC}" srcId="{EE301ADD-62D7-419F-9788-AC6C49D911B9}" destId="{C2FB62AA-FAC7-4119-BAB5-2A50CC8F0FAA}" srcOrd="7" destOrd="0" parTransId="{1E28BDB0-69BC-48D6-8777-D7FD3705F84E}" sibTransId="{E0650114-49D0-4DB2-A2AB-462D76C1C7DA}"/>
    <dgm:cxn modelId="{009CE3BB-DFD3-45DD-92A9-CD70E116F816}" type="presOf" srcId="{E0650114-49D0-4DB2-A2AB-462D76C1C7DA}" destId="{4C7E4822-B092-4053-9119-F62C4582D5B0}" srcOrd="1" destOrd="0" presId="urn:microsoft.com/office/officeart/2005/8/layout/bProcess3"/>
    <dgm:cxn modelId="{D0D99AEB-FE43-47D4-84E6-E82914E3EC4E}" srcId="{EE301ADD-62D7-419F-9788-AC6C49D911B9}" destId="{AC30E266-5006-4D10-BE0D-E3944A11C775}" srcOrd="3" destOrd="0" parTransId="{D8CF3F2F-48F9-4767-8194-50C3362963CD}" sibTransId="{00AC1C1D-F42C-4E3B-9E03-12CD2E2FB7C8}"/>
    <dgm:cxn modelId="{83346EF8-C420-4AA4-B417-3F34BDE9C30D}" type="presOf" srcId="{305521B5-1527-4E98-8B02-AD195253F642}" destId="{A7E8BD4D-9E83-4940-A02E-B48411058C3C}" srcOrd="0" destOrd="0" presId="urn:microsoft.com/office/officeart/2005/8/layout/bProcess3"/>
    <dgm:cxn modelId="{2DA27C05-C700-4A95-BF14-10BE6104B5B3}" type="presOf" srcId="{C2FB62AA-FAC7-4119-BAB5-2A50CC8F0FAA}" destId="{81CB4C8B-948D-4046-83AA-7B263C1F606A}" srcOrd="0" destOrd="0" presId="urn:microsoft.com/office/officeart/2005/8/layout/bProcess3"/>
    <dgm:cxn modelId="{2A8E95AD-D3EA-4335-ABEF-CC46636886A6}" type="presOf" srcId="{A3E4B264-7290-4412-8FC0-37478628AC55}" destId="{D2DF2567-51F9-42DB-A0B0-3F1BE5FB6F2F}" srcOrd="0" destOrd="0" presId="urn:microsoft.com/office/officeart/2005/8/layout/bProcess3"/>
    <dgm:cxn modelId="{34B23D59-6AF7-4616-B5D1-4DB7F5F1C99E}" type="presOf" srcId="{263D074F-A773-47DF-87A6-7D358F1B0432}" destId="{F615C806-7B10-4647-892B-0004AE8ECA51}" srcOrd="1" destOrd="0" presId="urn:microsoft.com/office/officeart/2005/8/layout/bProcess3"/>
    <dgm:cxn modelId="{A56426F1-AAFF-4644-99FD-6A551E9E9FA6}" type="presOf" srcId="{97A7552D-3AD3-4E2F-BBA2-7B2EF4907DE9}" destId="{CC5210BB-73A3-4600-A6A4-40B12F35642A}" srcOrd="1" destOrd="0" presId="urn:microsoft.com/office/officeart/2005/8/layout/bProcess3"/>
    <dgm:cxn modelId="{0FF04147-8155-4204-AD4C-BBE310CD80FD}" type="presOf" srcId="{09881C4C-B77F-4625-B25B-A25C2FAA8252}" destId="{3B6B91B3-8232-4725-8611-C87E85AEA6F0}" srcOrd="0" destOrd="0" presId="urn:microsoft.com/office/officeart/2005/8/layout/bProcess3"/>
    <dgm:cxn modelId="{A4CC1D87-A902-496E-8A49-4047307DBAE9}" type="presOf" srcId="{9E618004-34A6-4D2C-BCF2-3FCC44CA8840}" destId="{B20D9E7E-FE4E-43CA-8825-1C79F0B95A52}" srcOrd="0" destOrd="0" presId="urn:microsoft.com/office/officeart/2005/8/layout/bProcess3"/>
    <dgm:cxn modelId="{624A46B7-FE0E-43AC-8EED-1EBD2C6C061E}" type="presOf" srcId="{97A7552D-3AD3-4E2F-BBA2-7B2EF4907DE9}" destId="{2DA51BE8-D97B-4E7F-8A5B-B3B40166DD87}" srcOrd="0" destOrd="0" presId="urn:microsoft.com/office/officeart/2005/8/layout/bProcess3"/>
    <dgm:cxn modelId="{22CFAA64-A7B1-40BB-8FAB-84C85F40D09A}" type="presOf" srcId="{CE9267C1-406E-4AE0-8B31-2EF9C1572C50}" destId="{49A84952-C806-4E33-AB24-2F4243661590}" srcOrd="0" destOrd="0" presId="urn:microsoft.com/office/officeart/2005/8/layout/bProcess3"/>
    <dgm:cxn modelId="{0BD981C2-4960-446F-A1B7-2049833CBA8F}" srcId="{EE301ADD-62D7-419F-9788-AC6C49D911B9}" destId="{4B6A9CC4-D5EE-44F9-92F8-B2D2AA611004}" srcOrd="5" destOrd="0" parTransId="{68F21C86-7E3F-43E2-AC63-38DF91BD6B31}" sibTransId="{D40F1C72-F388-4596-8814-7E06D8355C1F}"/>
    <dgm:cxn modelId="{A67167B1-CF40-450A-9E3D-133DD2F401F7}" type="presOf" srcId="{AC30E266-5006-4D10-BE0D-E3944A11C775}" destId="{A331F88C-E9CE-48A4-8214-22A178270FCC}" srcOrd="0" destOrd="0" presId="urn:microsoft.com/office/officeart/2005/8/layout/bProcess3"/>
    <dgm:cxn modelId="{1E460150-4307-4DB0-AB50-3C865B7B65EB}" type="presOf" srcId="{65C4C033-266C-4804-B496-2570B02D973B}" destId="{63A2FED6-5344-4F7D-9AC7-F03128642657}" srcOrd="0" destOrd="0" presId="urn:microsoft.com/office/officeart/2005/8/layout/bProcess3"/>
    <dgm:cxn modelId="{EA2F6098-0B38-408E-BD47-3CBAE3B51101}" type="presOf" srcId="{CE9267C1-406E-4AE0-8B31-2EF9C1572C50}" destId="{6BC1911F-8ED0-44AF-9806-8A7757D4E90A}" srcOrd="1" destOrd="0" presId="urn:microsoft.com/office/officeart/2005/8/layout/bProcess3"/>
    <dgm:cxn modelId="{A35B7021-BB0C-4A19-9A5C-55B132232C98}" srcId="{EE301ADD-62D7-419F-9788-AC6C49D911B9}" destId="{3D0AF190-C0F4-40F2-BB68-35DCF5D72D4F}" srcOrd="9" destOrd="0" parTransId="{569D5F1F-B946-4246-90FC-6D5563510932}" sibTransId="{263D074F-A773-47DF-87A6-7D358F1B0432}"/>
    <dgm:cxn modelId="{F10CC00B-0AA1-4C17-897F-867497B2B4EF}" type="presOf" srcId="{65C4C033-266C-4804-B496-2570B02D973B}" destId="{EEC3B3F0-8F10-432F-B964-D1F09747D38F}" srcOrd="1" destOrd="0" presId="urn:microsoft.com/office/officeart/2005/8/layout/bProcess3"/>
    <dgm:cxn modelId="{B62B5653-493E-4476-A4B2-E67DFADFA258}" srcId="{EE301ADD-62D7-419F-9788-AC6C49D911B9}" destId="{C28EFD71-3826-4189-86EC-1E3AA0A3CF9B}" srcOrd="2" destOrd="0" parTransId="{CC847FF6-F871-45D5-83AA-B44219EBCADB}" sibTransId="{97A7552D-3AD3-4E2F-BBA2-7B2EF4907DE9}"/>
    <dgm:cxn modelId="{AC0EFC03-F014-4D61-A64D-D2B8A4F60A12}" srcId="{EE301ADD-62D7-419F-9788-AC6C49D911B9}" destId="{E0E698AC-A4AA-48F0-B0E2-4433D6E7854D}" srcOrd="10" destOrd="0" parTransId="{43156861-6321-453F-8BBC-51CF8EF8369F}" sibTransId="{4B7ADDC5-146A-4E50-87F8-658D3C4DABDC}"/>
    <dgm:cxn modelId="{2C11D5B0-4A18-4CFB-BDE9-F4D5A042CD94}" type="presOf" srcId="{3D0AF190-C0F4-40F2-BB68-35DCF5D72D4F}" destId="{45CDFCFF-FBD7-42F6-A9E2-8B279AC32996}" srcOrd="0" destOrd="0" presId="urn:microsoft.com/office/officeart/2005/8/layout/bProcess3"/>
    <dgm:cxn modelId="{20B5C87B-A546-48B4-8AE7-FA89E489873D}" srcId="{EE301ADD-62D7-419F-9788-AC6C49D911B9}" destId="{C328F22B-A5BA-44AD-8569-5BD25DBAE692}" srcOrd="11" destOrd="0" parTransId="{53C611E7-D036-4B81-AC68-5B288806B886}" sibTransId="{83118A30-AFD4-460F-99E4-8D5FEB800823}"/>
    <dgm:cxn modelId="{4EE25499-8003-4545-9582-9B3D086AF158}" type="presOf" srcId="{9E618004-34A6-4D2C-BCF2-3FCC44CA8840}" destId="{3343187D-AD94-4429-82E8-B993E8B181D0}" srcOrd="1" destOrd="0" presId="urn:microsoft.com/office/officeart/2005/8/layout/bProcess3"/>
    <dgm:cxn modelId="{746BF9BF-BC32-4F9D-902D-7A93BF57EFAB}" type="presOf" srcId="{C28EFD71-3826-4189-86EC-1E3AA0A3CF9B}" destId="{5EC67E80-45D1-446D-9F1E-DEDD0A49E0B2}" srcOrd="0" destOrd="0" presId="urn:microsoft.com/office/officeart/2005/8/layout/bProcess3"/>
    <dgm:cxn modelId="{9B0F29F1-54CA-479D-9BAB-DD1DC75F27D1}" type="presOf" srcId="{C328F22B-A5BA-44AD-8569-5BD25DBAE692}" destId="{7034ADDB-3714-47D6-9704-8FA22A79F5E7}" srcOrd="0" destOrd="0" presId="urn:microsoft.com/office/officeart/2005/8/layout/bProcess3"/>
    <dgm:cxn modelId="{5D04EF98-2600-4983-AF21-A285837088B1}" type="presOf" srcId="{4B6A9CC4-D5EE-44F9-92F8-B2D2AA611004}" destId="{CF551D72-45A3-447F-923B-6EFA3096FD16}" srcOrd="0" destOrd="0" presId="urn:microsoft.com/office/officeart/2005/8/layout/bProcess3"/>
    <dgm:cxn modelId="{7B055C93-A909-4A41-9FFB-D93228C8A77B}" srcId="{EE301ADD-62D7-419F-9788-AC6C49D911B9}" destId="{B4E0D32C-5664-423E-A33C-B777BA4764B8}" srcOrd="8" destOrd="0" parTransId="{A93D903B-F945-4C85-90C3-25C660E78769}" sibTransId="{ED6E0C38-467F-4560-A150-EF474DAAAD62}"/>
    <dgm:cxn modelId="{490E4C5A-D2CC-457D-AF72-36862D89BDCA}" type="presOf" srcId="{00AC1C1D-F42C-4E3B-9E03-12CD2E2FB7C8}" destId="{9ADB0DD1-D034-45D3-8BB7-732974C5DA7C}" srcOrd="1" destOrd="0" presId="urn:microsoft.com/office/officeart/2005/8/layout/bProcess3"/>
    <dgm:cxn modelId="{37674EA3-62F5-4B75-B4E9-344C3AD0848C}" type="presParOf" srcId="{E6FF15A0-4CA2-4F27-BC75-95B912EAC4BF}" destId="{D2DF2567-51F9-42DB-A0B0-3F1BE5FB6F2F}" srcOrd="0" destOrd="0" presId="urn:microsoft.com/office/officeart/2005/8/layout/bProcess3"/>
    <dgm:cxn modelId="{32A1D3C0-F4EE-40D6-B9C0-043854F7382E}" type="presParOf" srcId="{E6FF15A0-4CA2-4F27-BC75-95B912EAC4BF}" destId="{B20D9E7E-FE4E-43CA-8825-1C79F0B95A52}" srcOrd="1" destOrd="0" presId="urn:microsoft.com/office/officeart/2005/8/layout/bProcess3"/>
    <dgm:cxn modelId="{CC7D60EE-7255-4D75-BB68-3DD1697F6C4D}" type="presParOf" srcId="{B20D9E7E-FE4E-43CA-8825-1C79F0B95A52}" destId="{3343187D-AD94-4429-82E8-B993E8B181D0}" srcOrd="0" destOrd="0" presId="urn:microsoft.com/office/officeart/2005/8/layout/bProcess3"/>
    <dgm:cxn modelId="{D3EECCF6-FD00-4723-A3E3-F1D220D5D84F}" type="presParOf" srcId="{E6FF15A0-4CA2-4F27-BC75-95B912EAC4BF}" destId="{3B6B91B3-8232-4725-8611-C87E85AEA6F0}" srcOrd="2" destOrd="0" presId="urn:microsoft.com/office/officeart/2005/8/layout/bProcess3"/>
    <dgm:cxn modelId="{52271965-A9A9-4BE7-9CC0-6B539337A442}" type="presParOf" srcId="{E6FF15A0-4CA2-4F27-BC75-95B912EAC4BF}" destId="{A7E8BD4D-9E83-4940-A02E-B48411058C3C}" srcOrd="3" destOrd="0" presId="urn:microsoft.com/office/officeart/2005/8/layout/bProcess3"/>
    <dgm:cxn modelId="{8CDFF1C4-C4D3-42DE-A6F3-D29EA47660B8}" type="presParOf" srcId="{A7E8BD4D-9E83-4940-A02E-B48411058C3C}" destId="{12B87F96-3C4D-41B3-8CB0-55900BA61885}" srcOrd="0" destOrd="0" presId="urn:microsoft.com/office/officeart/2005/8/layout/bProcess3"/>
    <dgm:cxn modelId="{92ED3A7C-5DE0-43D6-A4CD-F18D09D18A4A}" type="presParOf" srcId="{E6FF15A0-4CA2-4F27-BC75-95B912EAC4BF}" destId="{5EC67E80-45D1-446D-9F1E-DEDD0A49E0B2}" srcOrd="4" destOrd="0" presId="urn:microsoft.com/office/officeart/2005/8/layout/bProcess3"/>
    <dgm:cxn modelId="{1F27E5BE-6AE3-4F69-956C-CCD02E66A290}" type="presParOf" srcId="{E6FF15A0-4CA2-4F27-BC75-95B912EAC4BF}" destId="{2DA51BE8-D97B-4E7F-8A5B-B3B40166DD87}" srcOrd="5" destOrd="0" presId="urn:microsoft.com/office/officeart/2005/8/layout/bProcess3"/>
    <dgm:cxn modelId="{0AC5BDA3-EC08-4BB0-BE75-D5DEF0D6B4B3}" type="presParOf" srcId="{2DA51BE8-D97B-4E7F-8A5B-B3B40166DD87}" destId="{CC5210BB-73A3-4600-A6A4-40B12F35642A}" srcOrd="0" destOrd="0" presId="urn:microsoft.com/office/officeart/2005/8/layout/bProcess3"/>
    <dgm:cxn modelId="{46D2B46D-0105-4281-811F-933F5BFC0E3D}" type="presParOf" srcId="{E6FF15A0-4CA2-4F27-BC75-95B912EAC4BF}" destId="{A331F88C-E9CE-48A4-8214-22A178270FCC}" srcOrd="6" destOrd="0" presId="urn:microsoft.com/office/officeart/2005/8/layout/bProcess3"/>
    <dgm:cxn modelId="{F258B747-B94A-45E3-9C45-96C531694265}" type="presParOf" srcId="{E6FF15A0-4CA2-4F27-BC75-95B912EAC4BF}" destId="{79999E38-9300-44D9-8220-2A032866AC83}" srcOrd="7" destOrd="0" presId="urn:microsoft.com/office/officeart/2005/8/layout/bProcess3"/>
    <dgm:cxn modelId="{B1340B9E-4B89-49ED-AAAC-A31515995687}" type="presParOf" srcId="{79999E38-9300-44D9-8220-2A032866AC83}" destId="{9ADB0DD1-D034-45D3-8BB7-732974C5DA7C}" srcOrd="0" destOrd="0" presId="urn:microsoft.com/office/officeart/2005/8/layout/bProcess3"/>
    <dgm:cxn modelId="{17756633-0DA6-44FB-99FC-05111C690A90}" type="presParOf" srcId="{E6FF15A0-4CA2-4F27-BC75-95B912EAC4BF}" destId="{5B1C22A0-152C-4C9C-BE86-7924998BE3BD}" srcOrd="8" destOrd="0" presId="urn:microsoft.com/office/officeart/2005/8/layout/bProcess3"/>
    <dgm:cxn modelId="{B32055F3-C3DD-42B0-80BD-B70BC0546C6E}" type="presParOf" srcId="{E6FF15A0-4CA2-4F27-BC75-95B912EAC4BF}" destId="{49A84952-C806-4E33-AB24-2F4243661590}" srcOrd="9" destOrd="0" presId="urn:microsoft.com/office/officeart/2005/8/layout/bProcess3"/>
    <dgm:cxn modelId="{0EACEB49-A45C-438C-8876-8C575A44FB3F}" type="presParOf" srcId="{49A84952-C806-4E33-AB24-2F4243661590}" destId="{6BC1911F-8ED0-44AF-9806-8A7757D4E90A}" srcOrd="0" destOrd="0" presId="urn:microsoft.com/office/officeart/2005/8/layout/bProcess3"/>
    <dgm:cxn modelId="{24C9F540-1468-4982-8E63-5DAA28E1903F}" type="presParOf" srcId="{E6FF15A0-4CA2-4F27-BC75-95B912EAC4BF}" destId="{CF551D72-45A3-447F-923B-6EFA3096FD16}" srcOrd="10" destOrd="0" presId="urn:microsoft.com/office/officeart/2005/8/layout/bProcess3"/>
    <dgm:cxn modelId="{F3136AA1-A7CF-4F30-BA63-4E0DF7F00CA1}" type="presParOf" srcId="{E6FF15A0-4CA2-4F27-BC75-95B912EAC4BF}" destId="{FBAFBA17-04D7-46BE-8C60-ED689EEAAD09}" srcOrd="11" destOrd="0" presId="urn:microsoft.com/office/officeart/2005/8/layout/bProcess3"/>
    <dgm:cxn modelId="{727C1F04-0D0D-474F-932C-227C713FDA1F}" type="presParOf" srcId="{FBAFBA17-04D7-46BE-8C60-ED689EEAAD09}" destId="{AA99E2AF-4AC6-4155-B7B9-05473558CC0D}" srcOrd="0" destOrd="0" presId="urn:microsoft.com/office/officeart/2005/8/layout/bProcess3"/>
    <dgm:cxn modelId="{1820A109-24A2-46AD-85ED-167DB372CF98}" type="presParOf" srcId="{E6FF15A0-4CA2-4F27-BC75-95B912EAC4BF}" destId="{621D77BF-2E73-4B07-ADF0-BE81BBCD8D48}" srcOrd="12" destOrd="0" presId="urn:microsoft.com/office/officeart/2005/8/layout/bProcess3"/>
    <dgm:cxn modelId="{6B9A8FBD-9D61-443D-80BF-269518B858D8}" type="presParOf" srcId="{E6FF15A0-4CA2-4F27-BC75-95B912EAC4BF}" destId="{63A2FED6-5344-4F7D-9AC7-F03128642657}" srcOrd="13" destOrd="0" presId="urn:microsoft.com/office/officeart/2005/8/layout/bProcess3"/>
    <dgm:cxn modelId="{7834AA8F-1950-4E73-B94B-C12B0354DC81}" type="presParOf" srcId="{63A2FED6-5344-4F7D-9AC7-F03128642657}" destId="{EEC3B3F0-8F10-432F-B964-D1F09747D38F}" srcOrd="0" destOrd="0" presId="urn:microsoft.com/office/officeart/2005/8/layout/bProcess3"/>
    <dgm:cxn modelId="{854D2320-D39A-41D0-9087-7979383CAABE}" type="presParOf" srcId="{E6FF15A0-4CA2-4F27-BC75-95B912EAC4BF}" destId="{81CB4C8B-948D-4046-83AA-7B263C1F606A}" srcOrd="14" destOrd="0" presId="urn:microsoft.com/office/officeart/2005/8/layout/bProcess3"/>
    <dgm:cxn modelId="{CA197E03-8343-48DE-A4AB-920CB77954F3}" type="presParOf" srcId="{E6FF15A0-4CA2-4F27-BC75-95B912EAC4BF}" destId="{396D6765-C954-43D6-8860-1010D3B3E690}" srcOrd="15" destOrd="0" presId="urn:microsoft.com/office/officeart/2005/8/layout/bProcess3"/>
    <dgm:cxn modelId="{298ECFAE-6F01-4DEC-810E-36EDDF30389D}" type="presParOf" srcId="{396D6765-C954-43D6-8860-1010D3B3E690}" destId="{4C7E4822-B092-4053-9119-F62C4582D5B0}" srcOrd="0" destOrd="0" presId="urn:microsoft.com/office/officeart/2005/8/layout/bProcess3"/>
    <dgm:cxn modelId="{E9EFCEB0-86BE-4CAE-9E10-57A28895852D}" type="presParOf" srcId="{E6FF15A0-4CA2-4F27-BC75-95B912EAC4BF}" destId="{3BFED788-CCE7-4781-A7C1-8FFBF0BDC222}" srcOrd="16" destOrd="0" presId="urn:microsoft.com/office/officeart/2005/8/layout/bProcess3"/>
    <dgm:cxn modelId="{EE0270ED-CEDF-4BAD-ACBF-A663320D3343}" type="presParOf" srcId="{E6FF15A0-4CA2-4F27-BC75-95B912EAC4BF}" destId="{A3F64713-3E17-49B3-B2FA-30084F5A11CC}" srcOrd="17" destOrd="0" presId="urn:microsoft.com/office/officeart/2005/8/layout/bProcess3"/>
    <dgm:cxn modelId="{F589C922-C2B8-469A-9993-DEA8CDE11B63}" type="presParOf" srcId="{A3F64713-3E17-49B3-B2FA-30084F5A11CC}" destId="{3E57FD2A-3815-4842-A5CB-4A79FCE54813}" srcOrd="0" destOrd="0" presId="urn:microsoft.com/office/officeart/2005/8/layout/bProcess3"/>
    <dgm:cxn modelId="{C482C3F5-8D40-4DB8-B405-90117F767FA1}" type="presParOf" srcId="{E6FF15A0-4CA2-4F27-BC75-95B912EAC4BF}" destId="{45CDFCFF-FBD7-42F6-A9E2-8B279AC32996}" srcOrd="18" destOrd="0" presId="urn:microsoft.com/office/officeart/2005/8/layout/bProcess3"/>
    <dgm:cxn modelId="{9A5BAA1E-0B8C-4765-BF66-98508E3CBDB5}" type="presParOf" srcId="{E6FF15A0-4CA2-4F27-BC75-95B912EAC4BF}" destId="{D065E012-B7A6-4A46-A55B-F66E3E3ABC49}" srcOrd="19" destOrd="0" presId="urn:microsoft.com/office/officeart/2005/8/layout/bProcess3"/>
    <dgm:cxn modelId="{6AB6132F-C461-4BAC-BC1A-4986FF13595B}" type="presParOf" srcId="{D065E012-B7A6-4A46-A55B-F66E3E3ABC49}" destId="{F615C806-7B10-4647-892B-0004AE8ECA51}" srcOrd="0" destOrd="0" presId="urn:microsoft.com/office/officeart/2005/8/layout/bProcess3"/>
    <dgm:cxn modelId="{161B662E-69E3-442A-8F19-F56B7134B477}" type="presParOf" srcId="{E6FF15A0-4CA2-4F27-BC75-95B912EAC4BF}" destId="{622B7D64-D2CF-45A5-93D0-BAB2D688AC91}" srcOrd="20" destOrd="0" presId="urn:microsoft.com/office/officeart/2005/8/layout/bProcess3"/>
    <dgm:cxn modelId="{AA6BFCC2-D9A4-47A4-9E81-D248C238AB0B}" type="presParOf" srcId="{E6FF15A0-4CA2-4F27-BC75-95B912EAC4BF}" destId="{FC76B46C-9674-41AA-B68E-DE7C4F13D1CE}" srcOrd="21" destOrd="0" presId="urn:microsoft.com/office/officeart/2005/8/layout/bProcess3"/>
    <dgm:cxn modelId="{80DF8776-63C9-4546-BC99-18E1F23B1406}" type="presParOf" srcId="{FC76B46C-9674-41AA-B68E-DE7C4F13D1CE}" destId="{95A52745-2DB1-4CF7-9182-F5928E1D1E7F}" srcOrd="0" destOrd="0" presId="urn:microsoft.com/office/officeart/2005/8/layout/bProcess3"/>
    <dgm:cxn modelId="{C02C0C95-38E5-4254-A8A8-932FAB5564FE}" type="presParOf" srcId="{E6FF15A0-4CA2-4F27-BC75-95B912EAC4BF}" destId="{7034ADDB-3714-47D6-9704-8FA22A79F5E7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7A5B37-79EA-4FE9-85A1-FC7AB5E6FFA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CECA35-5D2D-4A1B-BFB8-6A6874A03CE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/>
              <a:ea typeface="Calibri"/>
              <a:cs typeface="Times New Roman"/>
            </a:rPr>
            <a:t>(48153) 7-08-68</a:t>
          </a:r>
          <a:endParaRPr lang="ru-RU" sz="1500" dirty="0">
            <a:latin typeface="Times New Roman"/>
            <a:ea typeface="Calibri"/>
            <a:cs typeface="Times New Roman"/>
          </a:endParaRPr>
        </a:p>
      </dgm:t>
    </dgm:pt>
    <dgm:pt modelId="{EBBD8EA1-AFBE-4D98-9CC7-9B3E5D4099BC}" type="parTrans" cxnId="{5B513D7F-74C8-4F8D-B75F-FAF50223BF33}">
      <dgm:prSet/>
      <dgm:spPr/>
      <dgm:t>
        <a:bodyPr/>
        <a:lstStyle/>
        <a:p>
          <a:endParaRPr lang="ru-RU"/>
        </a:p>
      </dgm:t>
    </dgm:pt>
    <dgm:pt modelId="{5E8636F5-6543-4DF7-8A3E-7F5F0002815D}" type="sibTrans" cxnId="{5B513D7F-74C8-4F8D-B75F-FAF50223BF33}">
      <dgm:prSet/>
      <dgm:spPr/>
      <dgm:t>
        <a:bodyPr/>
        <a:lstStyle/>
        <a:p>
          <a:endParaRPr lang="ru-RU"/>
        </a:p>
      </dgm:t>
    </dgm:pt>
    <dgm:pt modelId="{3D5E11DE-AA89-495E-8FB7-502EB1BC952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err="1" smtClean="0">
              <a:latin typeface="Times New Roman"/>
              <a:ea typeface="Calibri"/>
              <a:cs typeface="Times New Roman"/>
            </a:rPr>
            <a:t>IsaevVV@SAES.RU</a:t>
          </a:r>
          <a:endParaRPr lang="ru-RU" sz="1500" dirty="0">
            <a:latin typeface="Times New Roman"/>
            <a:ea typeface="Calibri"/>
            <a:cs typeface="Times New Roman"/>
          </a:endParaRPr>
        </a:p>
      </dgm:t>
    </dgm:pt>
    <dgm:pt modelId="{4FF42343-06B9-4E31-A343-1962E1F81CF8}" type="parTrans" cxnId="{7F106D5F-82F8-4656-B12E-E8A9B64710E3}">
      <dgm:prSet/>
      <dgm:spPr/>
      <dgm:t>
        <a:bodyPr/>
        <a:lstStyle/>
        <a:p>
          <a:endParaRPr lang="ru-RU"/>
        </a:p>
      </dgm:t>
    </dgm:pt>
    <dgm:pt modelId="{4C769F84-D5DC-4815-82E4-7485368F3D38}" type="sibTrans" cxnId="{7F106D5F-82F8-4656-B12E-E8A9B64710E3}">
      <dgm:prSet/>
      <dgm:spPr/>
      <dgm:t>
        <a:bodyPr/>
        <a:lstStyle/>
        <a:p>
          <a:endParaRPr lang="ru-RU"/>
        </a:p>
      </dgm:t>
    </dgm:pt>
    <dgm:pt modelId="{AD707864-7438-42E7-BFBE-960032F5349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/>
              <a:ea typeface="Calibri"/>
              <a:cs typeface="Times New Roman"/>
            </a:rPr>
            <a:t>(48153) 7-36-61 </a:t>
          </a:r>
          <a:endParaRPr lang="ru-RU" sz="1500" dirty="0">
            <a:latin typeface="Times New Roman"/>
            <a:ea typeface="Calibri"/>
            <a:cs typeface="Times New Roman"/>
          </a:endParaRPr>
        </a:p>
      </dgm:t>
    </dgm:pt>
    <dgm:pt modelId="{5EDCA6A5-EB54-4C72-A722-1D36B51A6944}" type="parTrans" cxnId="{10B4D25F-B46E-4B5D-A11E-FF42FE84B3A4}">
      <dgm:prSet/>
      <dgm:spPr/>
      <dgm:t>
        <a:bodyPr/>
        <a:lstStyle/>
        <a:p>
          <a:endParaRPr lang="ru-RU"/>
        </a:p>
      </dgm:t>
    </dgm:pt>
    <dgm:pt modelId="{060D557C-A759-43F6-9D27-B1630F4EEE51}" type="sibTrans" cxnId="{10B4D25F-B46E-4B5D-A11E-FF42FE84B3A4}">
      <dgm:prSet/>
      <dgm:spPr/>
      <dgm:t>
        <a:bodyPr/>
        <a:lstStyle/>
        <a:p>
          <a:endParaRPr lang="ru-RU"/>
        </a:p>
      </dgm:t>
    </dgm:pt>
    <dgm:pt modelId="{0B5CDB88-BCA5-4F42-9362-84D9D87F5EA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err="1" smtClean="0">
              <a:latin typeface="Times New Roman"/>
              <a:ea typeface="Calibri"/>
              <a:cs typeface="Times New Roman"/>
            </a:rPr>
            <a:t>desnak@admin-smolensk.ru</a:t>
          </a:r>
          <a:endParaRPr lang="ru-RU" sz="1500" dirty="0">
            <a:latin typeface="Times New Roman"/>
            <a:ea typeface="Calibri"/>
            <a:cs typeface="Times New Roman"/>
          </a:endParaRPr>
        </a:p>
      </dgm:t>
    </dgm:pt>
    <dgm:pt modelId="{C718D7A6-FEE1-44C4-B30D-CDECCEE8AB31}" type="parTrans" cxnId="{CED7D668-E77D-41AC-A282-E2AAC7477F6A}">
      <dgm:prSet/>
      <dgm:spPr/>
      <dgm:t>
        <a:bodyPr/>
        <a:lstStyle/>
        <a:p>
          <a:endParaRPr lang="ru-RU"/>
        </a:p>
      </dgm:t>
    </dgm:pt>
    <dgm:pt modelId="{89250A50-A612-406C-8CBB-31DB155E01ED}" type="sibTrans" cxnId="{CED7D668-E77D-41AC-A282-E2AAC7477F6A}">
      <dgm:prSet/>
      <dgm:spPr/>
      <dgm:t>
        <a:bodyPr/>
        <a:lstStyle/>
        <a:p>
          <a:endParaRPr lang="ru-RU"/>
        </a:p>
      </dgm:t>
    </dgm:pt>
    <dgm:pt modelId="{167CF3C5-3DAD-44BB-A109-76CB302FC8FC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dirty="0" smtClean="0">
              <a:latin typeface="Times New Roman"/>
              <a:ea typeface="Calibri"/>
              <a:cs typeface="Times New Roman"/>
            </a:rPr>
            <a:t>Мазурина Вера Алексеевна – </a:t>
          </a:r>
        </a:p>
        <a:p>
          <a:pPr algn="ctr"/>
          <a:r>
            <a:rPr lang="ru-RU" dirty="0" smtClean="0">
              <a:latin typeface="Times New Roman"/>
              <a:ea typeface="Calibri"/>
              <a:cs typeface="Times New Roman"/>
            </a:rPr>
            <a:t>ведущий специалист, ответственный секретарь административной комиссии</a:t>
          </a:r>
          <a:endParaRPr lang="ru-RU" dirty="0"/>
        </a:p>
      </dgm:t>
    </dgm:pt>
    <dgm:pt modelId="{94079D82-294A-4249-98E0-9CAECF1586C6}" type="sibTrans" cxnId="{4B9C3538-9435-43A7-A2BA-7CBDF17451E6}">
      <dgm:prSet/>
      <dgm:spPr/>
      <dgm:t>
        <a:bodyPr/>
        <a:lstStyle/>
        <a:p>
          <a:endParaRPr lang="ru-RU"/>
        </a:p>
      </dgm:t>
    </dgm:pt>
    <dgm:pt modelId="{96CF747C-398E-47D8-A3CB-928919557A30}" type="parTrans" cxnId="{4B9C3538-9435-43A7-A2BA-7CBDF17451E6}">
      <dgm:prSet/>
      <dgm:spPr/>
      <dgm:t>
        <a:bodyPr/>
        <a:lstStyle/>
        <a:p>
          <a:endParaRPr lang="ru-RU"/>
        </a:p>
      </dgm:t>
    </dgm:pt>
    <dgm:pt modelId="{3F84F755-1B48-4C57-864B-5695677626E5}">
      <dgm:prSet phldrT="[Текст]"/>
      <dgm:spPr>
        <a:ln>
          <a:noFill/>
        </a:ln>
      </dgm:spPr>
      <dgm:t>
        <a:bodyPr/>
        <a:lstStyle/>
        <a:p>
          <a:pPr algn="ctr"/>
          <a:r>
            <a:rPr lang="ru-RU" dirty="0" smtClean="0">
              <a:latin typeface="Times New Roman"/>
              <a:ea typeface="Calibri"/>
              <a:cs typeface="Times New Roman"/>
            </a:rPr>
            <a:t>Исаев Владимир Валерьевич - председатель административной комиссии, начальник отдела кадров Смоленской АЭС</a:t>
          </a:r>
          <a:endParaRPr lang="ru-RU" dirty="0"/>
        </a:p>
      </dgm:t>
    </dgm:pt>
    <dgm:pt modelId="{12EC26D2-CC48-4E5C-A9B5-E187DA28A055}" type="sibTrans" cxnId="{96FC5509-7FF9-4F71-91CB-CF4952D67AD8}">
      <dgm:prSet/>
      <dgm:spPr/>
      <dgm:t>
        <a:bodyPr/>
        <a:lstStyle/>
        <a:p>
          <a:endParaRPr lang="ru-RU"/>
        </a:p>
      </dgm:t>
    </dgm:pt>
    <dgm:pt modelId="{4134BAAC-EB07-4BDD-856A-FFDE71F8A9F7}" type="parTrans" cxnId="{96FC5509-7FF9-4F71-91CB-CF4952D67AD8}">
      <dgm:prSet/>
      <dgm:spPr/>
      <dgm:t>
        <a:bodyPr/>
        <a:lstStyle/>
        <a:p>
          <a:endParaRPr lang="ru-RU"/>
        </a:p>
      </dgm:t>
    </dgm:pt>
    <dgm:pt modelId="{D77E4889-0E4D-48EC-A075-A6FB52D2BB5A}" type="pres">
      <dgm:prSet presAssocID="{717A5B37-79EA-4FE9-85A1-FC7AB5E6FF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89EB0-B4BF-4CBB-8093-785E9C3B524B}" type="pres">
      <dgm:prSet presAssocID="{3F84F755-1B48-4C57-864B-5695677626E5}" presName="linNode" presStyleCnt="0"/>
      <dgm:spPr/>
    </dgm:pt>
    <dgm:pt modelId="{711F31E6-A34F-4BCC-8DE0-49C8E392EC4C}" type="pres">
      <dgm:prSet presAssocID="{3F84F755-1B48-4C57-864B-5695677626E5}" presName="parentText" presStyleLbl="node1" presStyleIdx="0" presStyleCnt="2" custScaleX="2578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C962-13B8-44E5-B406-AEBD6657DCBE}" type="pres">
      <dgm:prSet presAssocID="{3F84F755-1B48-4C57-864B-5695677626E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C3261-21B7-4E58-893C-DEE7D49FAF6C}" type="pres">
      <dgm:prSet presAssocID="{12EC26D2-CC48-4E5C-A9B5-E187DA28A055}" presName="sp" presStyleCnt="0"/>
      <dgm:spPr/>
    </dgm:pt>
    <dgm:pt modelId="{D2AF119D-F7B7-4DEF-9228-6C7FB16D0E02}" type="pres">
      <dgm:prSet presAssocID="{167CF3C5-3DAD-44BB-A109-76CB302FC8FC}" presName="linNode" presStyleCnt="0"/>
      <dgm:spPr/>
    </dgm:pt>
    <dgm:pt modelId="{4EC28413-DE19-43A5-AF37-0AAAA7A1A6C2}" type="pres">
      <dgm:prSet presAssocID="{167CF3C5-3DAD-44BB-A109-76CB302FC8FC}" presName="parentText" presStyleLbl="node1" presStyleIdx="1" presStyleCnt="2" custScaleX="258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E3902-52AC-4D8A-9DE5-BB61BBA95D46}" type="pres">
      <dgm:prSet presAssocID="{167CF3C5-3DAD-44BB-A109-76CB302FC8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C3538-9435-43A7-A2BA-7CBDF17451E6}" srcId="{717A5B37-79EA-4FE9-85A1-FC7AB5E6FFA9}" destId="{167CF3C5-3DAD-44BB-A109-76CB302FC8FC}" srcOrd="1" destOrd="0" parTransId="{96CF747C-398E-47D8-A3CB-928919557A30}" sibTransId="{94079D82-294A-4249-98E0-9CAECF1586C6}"/>
    <dgm:cxn modelId="{CED7D668-E77D-41AC-A282-E2AAC7477F6A}" srcId="{167CF3C5-3DAD-44BB-A109-76CB302FC8FC}" destId="{0B5CDB88-BCA5-4F42-9362-84D9D87F5EAB}" srcOrd="1" destOrd="0" parTransId="{C718D7A6-FEE1-44C4-B30D-CDECCEE8AB31}" sibTransId="{89250A50-A612-406C-8CBB-31DB155E01ED}"/>
    <dgm:cxn modelId="{C25E7A45-49EF-4DC3-85A9-A16C5DF4B218}" type="presOf" srcId="{167CF3C5-3DAD-44BB-A109-76CB302FC8FC}" destId="{4EC28413-DE19-43A5-AF37-0AAAA7A1A6C2}" srcOrd="0" destOrd="0" presId="urn:microsoft.com/office/officeart/2005/8/layout/vList5"/>
    <dgm:cxn modelId="{10B4D25F-B46E-4B5D-A11E-FF42FE84B3A4}" srcId="{167CF3C5-3DAD-44BB-A109-76CB302FC8FC}" destId="{AD707864-7438-42E7-BFBE-960032F53494}" srcOrd="0" destOrd="0" parTransId="{5EDCA6A5-EB54-4C72-A722-1D36B51A6944}" sibTransId="{060D557C-A759-43F6-9D27-B1630F4EEE51}"/>
    <dgm:cxn modelId="{96FC5509-7FF9-4F71-91CB-CF4952D67AD8}" srcId="{717A5B37-79EA-4FE9-85A1-FC7AB5E6FFA9}" destId="{3F84F755-1B48-4C57-864B-5695677626E5}" srcOrd="0" destOrd="0" parTransId="{4134BAAC-EB07-4BDD-856A-FFDE71F8A9F7}" sibTransId="{12EC26D2-CC48-4E5C-A9B5-E187DA28A055}"/>
    <dgm:cxn modelId="{2D2ACE6A-1084-4194-A272-B885F81F3EC9}" type="presOf" srcId="{3D5E11DE-AA89-495E-8FB7-502EB1BC9527}" destId="{5094C962-13B8-44E5-B406-AEBD6657DCBE}" srcOrd="0" destOrd="1" presId="urn:microsoft.com/office/officeart/2005/8/layout/vList5"/>
    <dgm:cxn modelId="{5B513D7F-74C8-4F8D-B75F-FAF50223BF33}" srcId="{3F84F755-1B48-4C57-864B-5695677626E5}" destId="{ABCECA35-5D2D-4A1B-BFB8-6A6874A03CE0}" srcOrd="0" destOrd="0" parTransId="{EBBD8EA1-AFBE-4D98-9CC7-9B3E5D4099BC}" sibTransId="{5E8636F5-6543-4DF7-8A3E-7F5F0002815D}"/>
    <dgm:cxn modelId="{8B7F74D0-726E-4B84-A912-DC49D5AC5B21}" type="presOf" srcId="{717A5B37-79EA-4FE9-85A1-FC7AB5E6FFA9}" destId="{D77E4889-0E4D-48EC-A075-A6FB52D2BB5A}" srcOrd="0" destOrd="0" presId="urn:microsoft.com/office/officeart/2005/8/layout/vList5"/>
    <dgm:cxn modelId="{7F395239-A175-480C-8C6D-9D304631E862}" type="presOf" srcId="{AD707864-7438-42E7-BFBE-960032F53494}" destId="{279E3902-52AC-4D8A-9DE5-BB61BBA95D46}" srcOrd="0" destOrd="0" presId="urn:microsoft.com/office/officeart/2005/8/layout/vList5"/>
    <dgm:cxn modelId="{A83A3FDD-B1A6-4CB7-8EB7-6C1653038185}" type="presOf" srcId="{ABCECA35-5D2D-4A1B-BFB8-6A6874A03CE0}" destId="{5094C962-13B8-44E5-B406-AEBD6657DCBE}" srcOrd="0" destOrd="0" presId="urn:microsoft.com/office/officeart/2005/8/layout/vList5"/>
    <dgm:cxn modelId="{B44D7F97-C5CA-411A-8CED-8270D760BC14}" type="presOf" srcId="{3F84F755-1B48-4C57-864B-5695677626E5}" destId="{711F31E6-A34F-4BCC-8DE0-49C8E392EC4C}" srcOrd="0" destOrd="0" presId="urn:microsoft.com/office/officeart/2005/8/layout/vList5"/>
    <dgm:cxn modelId="{7F106D5F-82F8-4656-B12E-E8A9B64710E3}" srcId="{3F84F755-1B48-4C57-864B-5695677626E5}" destId="{3D5E11DE-AA89-495E-8FB7-502EB1BC9527}" srcOrd="1" destOrd="0" parTransId="{4FF42343-06B9-4E31-A343-1962E1F81CF8}" sibTransId="{4C769F84-D5DC-4815-82E4-7485368F3D38}"/>
    <dgm:cxn modelId="{1154497D-DBFF-4076-9629-7BAE8A664A9D}" type="presOf" srcId="{0B5CDB88-BCA5-4F42-9362-84D9D87F5EAB}" destId="{279E3902-52AC-4D8A-9DE5-BB61BBA95D46}" srcOrd="0" destOrd="1" presId="urn:microsoft.com/office/officeart/2005/8/layout/vList5"/>
    <dgm:cxn modelId="{7DD48445-6352-4FD1-BC9A-F5214645D990}" type="presParOf" srcId="{D77E4889-0E4D-48EC-A075-A6FB52D2BB5A}" destId="{7AA89EB0-B4BF-4CBB-8093-785E9C3B524B}" srcOrd="0" destOrd="0" presId="urn:microsoft.com/office/officeart/2005/8/layout/vList5"/>
    <dgm:cxn modelId="{DDEF3CA9-56EF-46F1-BD9D-2F39F2075C91}" type="presParOf" srcId="{7AA89EB0-B4BF-4CBB-8093-785E9C3B524B}" destId="{711F31E6-A34F-4BCC-8DE0-49C8E392EC4C}" srcOrd="0" destOrd="0" presId="urn:microsoft.com/office/officeart/2005/8/layout/vList5"/>
    <dgm:cxn modelId="{8F00CD39-768C-45B3-9DE2-E904DF987118}" type="presParOf" srcId="{7AA89EB0-B4BF-4CBB-8093-785E9C3B524B}" destId="{5094C962-13B8-44E5-B406-AEBD6657DCBE}" srcOrd="1" destOrd="0" presId="urn:microsoft.com/office/officeart/2005/8/layout/vList5"/>
    <dgm:cxn modelId="{59E41B8A-3E6B-4B84-829D-8CA0607F63A2}" type="presParOf" srcId="{D77E4889-0E4D-48EC-A075-A6FB52D2BB5A}" destId="{C94C3261-21B7-4E58-893C-DEE7D49FAF6C}" srcOrd="1" destOrd="0" presId="urn:microsoft.com/office/officeart/2005/8/layout/vList5"/>
    <dgm:cxn modelId="{01DB91D0-847B-4A6C-B033-9D3103D3953A}" type="presParOf" srcId="{D77E4889-0E4D-48EC-A075-A6FB52D2BB5A}" destId="{D2AF119D-F7B7-4DEF-9228-6C7FB16D0E02}" srcOrd="2" destOrd="0" presId="urn:microsoft.com/office/officeart/2005/8/layout/vList5"/>
    <dgm:cxn modelId="{F9C6F317-71FF-406A-B13B-73B16E2337AE}" type="presParOf" srcId="{D2AF119D-F7B7-4DEF-9228-6C7FB16D0E02}" destId="{4EC28413-DE19-43A5-AF37-0AAAA7A1A6C2}" srcOrd="0" destOrd="0" presId="urn:microsoft.com/office/officeart/2005/8/layout/vList5"/>
    <dgm:cxn modelId="{962A6500-7649-4D7E-ABD7-71D0F232D488}" type="presParOf" srcId="{D2AF119D-F7B7-4DEF-9228-6C7FB16D0E02}" destId="{279E3902-52AC-4D8A-9DE5-BB61BBA95D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88E5-CFB1-487A-8F57-EFA911B9C93D}">
      <dsp:nvSpPr>
        <dsp:cNvPr id="0" name=""/>
        <dsp:cNvSpPr/>
      </dsp:nvSpPr>
      <dsp:spPr>
        <a:xfrm>
          <a:off x="0" y="93702"/>
          <a:ext cx="2149731" cy="248019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6200000">
        <a:off x="-801907" y="895609"/>
        <a:ext cx="2033761" cy="429946"/>
      </dsp:txXfrm>
    </dsp:sp>
    <dsp:sp modelId="{8B2DF0B1-319E-4DBD-92BF-A103A6078E27}">
      <dsp:nvSpPr>
        <dsp:cNvPr id="0" name=""/>
        <dsp:cNvSpPr/>
      </dsp:nvSpPr>
      <dsp:spPr>
        <a:xfrm>
          <a:off x="2222278" y="117214"/>
          <a:ext cx="2275849" cy="248019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6200000">
        <a:off x="1432982" y="906510"/>
        <a:ext cx="2033761" cy="455169"/>
      </dsp:txXfrm>
    </dsp:sp>
    <dsp:sp modelId="{D919ADEE-CB28-4052-9E10-ED73FC723AE3}">
      <dsp:nvSpPr>
        <dsp:cNvPr id="0" name=""/>
        <dsp:cNvSpPr/>
      </dsp:nvSpPr>
      <dsp:spPr>
        <a:xfrm rot="5400000">
          <a:off x="2050438" y="2087566"/>
          <a:ext cx="364348" cy="310024"/>
        </a:xfrm>
        <a:prstGeom prst="flowChartExtra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538BB284-4DFD-4804-81B2-379C2DC3282B}">
      <dsp:nvSpPr>
        <dsp:cNvPr id="0" name=""/>
        <dsp:cNvSpPr/>
      </dsp:nvSpPr>
      <dsp:spPr>
        <a:xfrm>
          <a:off x="4570466" y="117214"/>
          <a:ext cx="2182738" cy="248019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3771859" y="915821"/>
        <a:ext cx="2033761" cy="436547"/>
      </dsp:txXfrm>
    </dsp:sp>
    <dsp:sp modelId="{37EA66CB-23D8-42F6-8911-39A00684579C}">
      <dsp:nvSpPr>
        <dsp:cNvPr id="0" name=""/>
        <dsp:cNvSpPr/>
      </dsp:nvSpPr>
      <dsp:spPr>
        <a:xfrm rot="5400000">
          <a:off x="4398626" y="2087566"/>
          <a:ext cx="364348" cy="310024"/>
        </a:xfrm>
        <a:prstGeom prst="flowChartExtra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F8B2CAC-4361-43BC-BD19-D19A2054BC04}">
      <dsp:nvSpPr>
        <dsp:cNvPr id="0" name=""/>
        <dsp:cNvSpPr/>
      </dsp:nvSpPr>
      <dsp:spPr>
        <a:xfrm>
          <a:off x="6825544" y="117214"/>
          <a:ext cx="2066830" cy="2480196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6015346" y="927412"/>
        <a:ext cx="2033761" cy="413366"/>
      </dsp:txXfrm>
    </dsp:sp>
    <dsp:sp modelId="{2E3E3225-99E6-49EA-9F41-392A8D36CE5E}">
      <dsp:nvSpPr>
        <dsp:cNvPr id="0" name=""/>
        <dsp:cNvSpPr/>
      </dsp:nvSpPr>
      <dsp:spPr>
        <a:xfrm rot="5400000">
          <a:off x="6653704" y="2087566"/>
          <a:ext cx="364348" cy="310024"/>
        </a:xfrm>
        <a:prstGeom prst="flowChartExtra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4C9C-C8A4-4CF7-9592-88054086CAA7}">
      <dsp:nvSpPr>
        <dsp:cNvPr id="0" name=""/>
        <dsp:cNvSpPr/>
      </dsp:nvSpPr>
      <dsp:spPr>
        <a:xfrm>
          <a:off x="188109" y="285912"/>
          <a:ext cx="1692566" cy="10155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Ненадлежащее содержание фасада здания</a:t>
          </a:r>
        </a:p>
      </dsp:txBody>
      <dsp:txXfrm>
        <a:off x="217853" y="315656"/>
        <a:ext cx="1633078" cy="956051"/>
      </dsp:txXfrm>
    </dsp:sp>
    <dsp:sp modelId="{4CD480A1-F9DE-4D6D-84A2-D04C9260B83F}">
      <dsp:nvSpPr>
        <dsp:cNvPr id="0" name=""/>
        <dsp:cNvSpPr/>
      </dsp:nvSpPr>
      <dsp:spPr>
        <a:xfrm rot="43591">
          <a:off x="2024526" y="598293"/>
          <a:ext cx="305014" cy="41975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24530" y="681664"/>
        <a:ext cx="213510" cy="251854"/>
      </dsp:txXfrm>
    </dsp:sp>
    <dsp:sp modelId="{813FD2B5-4ED2-45C1-9DDD-58CF4640B7E9}">
      <dsp:nvSpPr>
        <dsp:cNvPr id="0" name=""/>
        <dsp:cNvSpPr/>
      </dsp:nvSpPr>
      <dsp:spPr>
        <a:xfrm>
          <a:off x="2456127" y="314672"/>
          <a:ext cx="1692566" cy="10155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Парковка автомобилей на газоне</a:t>
          </a:r>
        </a:p>
      </dsp:txBody>
      <dsp:txXfrm>
        <a:off x="2485871" y="344416"/>
        <a:ext cx="1633078" cy="956051"/>
      </dsp:txXfrm>
    </dsp:sp>
    <dsp:sp modelId="{E1EBBF8F-0643-4FB1-A811-80192F828CE8}">
      <dsp:nvSpPr>
        <dsp:cNvPr id="0" name=""/>
        <dsp:cNvSpPr/>
      </dsp:nvSpPr>
      <dsp:spPr>
        <a:xfrm rot="433">
          <a:off x="4310762" y="612712"/>
          <a:ext cx="343584" cy="41975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310762" y="696657"/>
        <a:ext cx="240509" cy="251854"/>
      </dsp:txXfrm>
    </dsp:sp>
    <dsp:sp modelId="{9E519E1F-A528-4898-B2C0-55BAF1CFC345}">
      <dsp:nvSpPr>
        <dsp:cNvPr id="0" name=""/>
        <dsp:cNvSpPr/>
      </dsp:nvSpPr>
      <dsp:spPr>
        <a:xfrm>
          <a:off x="4796967" y="314967"/>
          <a:ext cx="1692566" cy="10155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Складирование твердых коммунальных отходов</a:t>
          </a:r>
        </a:p>
      </dsp:txBody>
      <dsp:txXfrm>
        <a:off x="4826711" y="344711"/>
        <a:ext cx="1633078" cy="956051"/>
      </dsp:txXfrm>
    </dsp:sp>
    <dsp:sp modelId="{E6DF2269-D6E9-42EB-936C-65567F04ABDF}">
      <dsp:nvSpPr>
        <dsp:cNvPr id="0" name=""/>
        <dsp:cNvSpPr/>
      </dsp:nvSpPr>
      <dsp:spPr>
        <a:xfrm rot="21584571">
          <a:off x="6622842" y="607828"/>
          <a:ext cx="282619" cy="41975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622842" y="691969"/>
        <a:ext cx="197833" cy="251854"/>
      </dsp:txXfrm>
    </dsp:sp>
    <dsp:sp modelId="{4CBF8641-8388-49C6-9081-CD36F0E39A9C}">
      <dsp:nvSpPr>
        <dsp:cNvPr id="0" name=""/>
        <dsp:cNvSpPr/>
      </dsp:nvSpPr>
      <dsp:spPr>
        <a:xfrm>
          <a:off x="7022773" y="319212"/>
          <a:ext cx="1644158" cy="98728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Arial" charset="0"/>
              <a:cs typeface="Arial" pitchFamily="34" charset="0"/>
            </a:rPr>
            <a:t>Несвоевременный покос травы</a:t>
          </a:r>
        </a:p>
      </dsp:txBody>
      <dsp:txXfrm>
        <a:off x="7051690" y="348129"/>
        <a:ext cx="1586324" cy="92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7767-0A99-4E2E-900B-DD7F1261D040}">
      <dsp:nvSpPr>
        <dsp:cNvPr id="0" name=""/>
        <dsp:cNvSpPr/>
      </dsp:nvSpPr>
      <dsp:spPr>
        <a:xfrm rot="16200000">
          <a:off x="-493440" y="493836"/>
          <a:ext cx="2476500" cy="1488826"/>
        </a:xfrm>
        <a:prstGeom prst="flowChartManualOperation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предотвращение административных правонарушений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397" y="495299"/>
        <a:ext cx="1488826" cy="1485900"/>
      </dsp:txXfrm>
    </dsp:sp>
    <dsp:sp modelId="{797D9E2E-5B81-408B-952E-7655B9275564}">
      <dsp:nvSpPr>
        <dsp:cNvPr id="0" name=""/>
        <dsp:cNvSpPr/>
      </dsp:nvSpPr>
      <dsp:spPr>
        <a:xfrm rot="16200000">
          <a:off x="984221" y="600642"/>
          <a:ext cx="2476500" cy="1275215"/>
        </a:xfrm>
        <a:prstGeom prst="flowChartManualOperation">
          <a:avLst/>
        </a:prstGeom>
        <a:solidFill>
          <a:schemeClr val="bg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5328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побуждение граждан к соблюдению установленных норм и правил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1584863" y="495300"/>
        <a:ext cx="1275215" cy="1485900"/>
      </dsp:txXfrm>
    </dsp:sp>
    <dsp:sp modelId="{F1BE5ED4-524C-4247-9A5C-370EA246DFAD}">
      <dsp:nvSpPr>
        <dsp:cNvPr id="0" name=""/>
        <dsp:cNvSpPr/>
      </dsp:nvSpPr>
      <dsp:spPr>
        <a:xfrm rot="16200000">
          <a:off x="2355077" y="600642"/>
          <a:ext cx="2476500" cy="1275215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5328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повышение комфортности условий проживания граждан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2955719" y="495300"/>
        <a:ext cx="1275215" cy="1485900"/>
      </dsp:txXfrm>
    </dsp:sp>
    <dsp:sp modelId="{75DFA685-57C7-460B-BB2B-6C23AF76E8C9}">
      <dsp:nvSpPr>
        <dsp:cNvPr id="0" name=""/>
        <dsp:cNvSpPr/>
      </dsp:nvSpPr>
      <dsp:spPr>
        <a:xfrm rot="16200000">
          <a:off x="3725934" y="600642"/>
          <a:ext cx="2476500" cy="1275215"/>
        </a:xfrm>
        <a:prstGeom prst="flowChartManualOperation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5328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поддержание и улучшение санитарного и эстетического состояния территории города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4326576" y="495300"/>
        <a:ext cx="1275215" cy="1485900"/>
      </dsp:txXfrm>
    </dsp:sp>
    <dsp:sp modelId="{75A7113C-0A1C-4698-87BA-23E1F2746E05}">
      <dsp:nvSpPr>
        <dsp:cNvPr id="0" name=""/>
        <dsp:cNvSpPr/>
      </dsp:nvSpPr>
      <dsp:spPr>
        <a:xfrm rot="16200000">
          <a:off x="5096790" y="600642"/>
          <a:ext cx="2476500" cy="1275215"/>
        </a:xfrm>
        <a:prstGeom prst="flowChartManualOperation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снижение социальной напряженности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5697432" y="495300"/>
        <a:ext cx="1275215" cy="1485900"/>
      </dsp:txXfrm>
    </dsp:sp>
    <dsp:sp modelId="{291B7107-21B3-4EB7-ACA2-A0FC0400BBB3}">
      <dsp:nvSpPr>
        <dsp:cNvPr id="0" name=""/>
        <dsp:cNvSpPr/>
      </dsp:nvSpPr>
      <dsp:spPr>
        <a:xfrm rot="16200000">
          <a:off x="6467647" y="600642"/>
          <a:ext cx="2476500" cy="1275215"/>
        </a:xfrm>
        <a:prstGeom prst="flowChartManualOperation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наполняемость бюджета города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7068289" y="495300"/>
        <a:ext cx="1275215" cy="1485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64BF-7966-47CC-A6AB-7391340FBC55}">
      <dsp:nvSpPr>
        <dsp:cNvPr id="0" name=""/>
        <dsp:cNvSpPr/>
      </dsp:nvSpPr>
      <dsp:spPr>
        <a:xfrm>
          <a:off x="2103913" y="-88130"/>
          <a:ext cx="3957508" cy="3957508"/>
        </a:xfrm>
        <a:prstGeom prst="circularArrow">
          <a:avLst>
            <a:gd name="adj1" fmla="val 5544"/>
            <a:gd name="adj2" fmla="val 330680"/>
            <a:gd name="adj3" fmla="val 13545926"/>
            <a:gd name="adj4" fmla="val 17527588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030F8-9067-4CBB-90C8-E979025FB769}">
      <dsp:nvSpPr>
        <dsp:cNvPr id="0" name=""/>
        <dsp:cNvSpPr/>
      </dsp:nvSpPr>
      <dsp:spPr>
        <a:xfrm>
          <a:off x="3065849" y="91517"/>
          <a:ext cx="2033635" cy="7370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ФОРМИРОВАНИЕ СОСТАВА АДМИНИСТРАТИВНОЙ КОМИССИИ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3101827" y="127495"/>
        <a:ext cx="1961679" cy="665063"/>
      </dsp:txXfrm>
    </dsp:sp>
    <dsp:sp modelId="{5F0C510F-6DA1-480D-867E-F2BC2D10967A}">
      <dsp:nvSpPr>
        <dsp:cNvPr id="0" name=""/>
        <dsp:cNvSpPr/>
      </dsp:nvSpPr>
      <dsp:spPr>
        <a:xfrm>
          <a:off x="4931275" y="2157585"/>
          <a:ext cx="1896359" cy="8007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ОТКРЫТОСТЬ ДЕЯТЕЛЬНОСТИ АДМИНИСТРАТИВНОЙ КОМИССИИ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970362" y="2196672"/>
        <a:ext cx="1818185" cy="722536"/>
      </dsp:txXfrm>
    </dsp:sp>
    <dsp:sp modelId="{AA9A9A89-CF16-4E64-A707-7E34F0C0573B}">
      <dsp:nvSpPr>
        <dsp:cNvPr id="0" name=""/>
        <dsp:cNvSpPr/>
      </dsp:nvSpPr>
      <dsp:spPr>
        <a:xfrm>
          <a:off x="4614123" y="1001052"/>
          <a:ext cx="1913150" cy="947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ОРГАНИЗАЦИЯ ЗАСЕДАНИЙ АДМИНИСТРАТИВНОЙ КОМИССИИ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660389" y="1047318"/>
        <a:ext cx="1820618" cy="855238"/>
      </dsp:txXfrm>
    </dsp:sp>
    <dsp:sp modelId="{2875036C-A0A8-467E-8457-0D386C4C28F5}">
      <dsp:nvSpPr>
        <dsp:cNvPr id="0" name=""/>
        <dsp:cNvSpPr/>
      </dsp:nvSpPr>
      <dsp:spPr>
        <a:xfrm>
          <a:off x="3794743" y="3101873"/>
          <a:ext cx="1564069" cy="700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ВЗАИМОДЕЙСТВИЕ С АКТИВНЫМИ ГРАЖДАНАМИ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3828938" y="3136068"/>
        <a:ext cx="1495679" cy="632097"/>
      </dsp:txXfrm>
    </dsp:sp>
    <dsp:sp modelId="{1DD581BC-BCF3-409C-88DE-6064D6C6EDB0}">
      <dsp:nvSpPr>
        <dsp:cNvPr id="0" name=""/>
        <dsp:cNvSpPr/>
      </dsp:nvSpPr>
      <dsp:spPr>
        <a:xfrm>
          <a:off x="2192480" y="2867520"/>
          <a:ext cx="1240074" cy="6200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МОНИТОРИНГ ТЕРРИТОРИИ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222748" y="2897788"/>
        <a:ext cx="1179538" cy="559501"/>
      </dsp:txXfrm>
    </dsp:sp>
    <dsp:sp modelId="{3AF70972-3B3C-45E2-ABB0-5FEE94C6F829}">
      <dsp:nvSpPr>
        <dsp:cNvPr id="0" name=""/>
        <dsp:cNvSpPr/>
      </dsp:nvSpPr>
      <dsp:spPr>
        <a:xfrm>
          <a:off x="1590273" y="1629137"/>
          <a:ext cx="1736551" cy="8229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ВЗАИМОДЕЙСТВИЕ            С СИЛОВЫМИ СТРУКТУРАМИ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1630445" y="1669309"/>
        <a:ext cx="1656207" cy="742581"/>
      </dsp:txXfrm>
    </dsp:sp>
    <dsp:sp modelId="{C0512B9B-75F8-46AC-91DC-48C5E024C501}">
      <dsp:nvSpPr>
        <dsp:cNvPr id="0" name=""/>
        <dsp:cNvSpPr/>
      </dsp:nvSpPr>
      <dsp:spPr>
        <a:xfrm>
          <a:off x="1350758" y="624008"/>
          <a:ext cx="1619401" cy="7327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ОПЕРАТИВНОЕ ВЗАИМОДЕЙСТВИЕ</a:t>
          </a:r>
        </a:p>
      </dsp:txBody>
      <dsp:txXfrm>
        <a:off x="1386527" y="659777"/>
        <a:ext cx="1547863" cy="661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9E7E-FE4E-43CA-8825-1C79F0B95A52}">
      <dsp:nvSpPr>
        <dsp:cNvPr id="0" name=""/>
        <dsp:cNvSpPr/>
      </dsp:nvSpPr>
      <dsp:spPr>
        <a:xfrm>
          <a:off x="1789763" y="477467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6234" y="521587"/>
        <a:ext cx="15975" cy="3198"/>
      </dsp:txXfrm>
    </dsp:sp>
    <dsp:sp modelId="{D2DF2567-51F9-42DB-A0B0-3F1BE5FB6F2F}">
      <dsp:nvSpPr>
        <dsp:cNvPr id="0" name=""/>
        <dsp:cNvSpPr/>
      </dsp:nvSpPr>
      <dsp:spPr>
        <a:xfrm>
          <a:off x="402359" y="106425"/>
          <a:ext cx="1389204" cy="8335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Утверждение состава административной комиссии </a:t>
          </a:r>
          <a:endParaRPr lang="ru-RU" sz="1000" kern="1200" dirty="0"/>
        </a:p>
      </dsp:txBody>
      <dsp:txXfrm>
        <a:off x="402359" y="106425"/>
        <a:ext cx="1389204" cy="833522"/>
      </dsp:txXfrm>
    </dsp:sp>
    <dsp:sp modelId="{A7E8BD4D-9E83-4940-A02E-B48411058C3C}">
      <dsp:nvSpPr>
        <dsp:cNvPr id="0" name=""/>
        <dsp:cNvSpPr/>
      </dsp:nvSpPr>
      <dsp:spPr>
        <a:xfrm>
          <a:off x="3546760" y="477467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3231" y="521587"/>
        <a:ext cx="15975" cy="3198"/>
      </dsp:txXfrm>
    </dsp:sp>
    <dsp:sp modelId="{3B6B91B3-8232-4725-8611-C87E85AEA6F0}">
      <dsp:nvSpPr>
        <dsp:cNvPr id="0" name=""/>
        <dsp:cNvSpPr/>
      </dsp:nvSpPr>
      <dsp:spPr>
        <a:xfrm>
          <a:off x="2111080" y="2847"/>
          <a:ext cx="1437479" cy="104067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Разработка нормативно-правовых актов регламентирующих деятельность административной комиссии </a:t>
          </a:r>
          <a:endParaRPr lang="ru-RU" sz="1000" kern="1200" dirty="0"/>
        </a:p>
      </dsp:txBody>
      <dsp:txXfrm>
        <a:off x="2111080" y="2847"/>
        <a:ext cx="1437479" cy="1040678"/>
      </dsp:txXfrm>
    </dsp:sp>
    <dsp:sp modelId="{2DA51BE8-D97B-4E7F-8A5B-B3B40166DD87}">
      <dsp:nvSpPr>
        <dsp:cNvPr id="0" name=""/>
        <dsp:cNvSpPr/>
      </dsp:nvSpPr>
      <dsp:spPr>
        <a:xfrm>
          <a:off x="5255482" y="477467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1952" y="521587"/>
        <a:ext cx="15975" cy="3198"/>
      </dsp:txXfrm>
    </dsp:sp>
    <dsp:sp modelId="{5EC67E80-45D1-446D-9F1E-DEDD0A49E0B2}">
      <dsp:nvSpPr>
        <dsp:cNvPr id="0" name=""/>
        <dsp:cNvSpPr/>
      </dsp:nvSpPr>
      <dsp:spPr>
        <a:xfrm>
          <a:off x="3868077" y="106425"/>
          <a:ext cx="1389204" cy="8335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Контроль объектов благоустройства территории муниципального образования </a:t>
          </a:r>
          <a:endParaRPr lang="ru-RU" sz="1000" kern="1200" dirty="0"/>
        </a:p>
      </dsp:txBody>
      <dsp:txXfrm>
        <a:off x="3868077" y="106425"/>
        <a:ext cx="1389204" cy="833522"/>
      </dsp:txXfrm>
    </dsp:sp>
    <dsp:sp modelId="{79999E38-9300-44D9-8220-2A032866AC83}">
      <dsp:nvSpPr>
        <dsp:cNvPr id="0" name=""/>
        <dsp:cNvSpPr/>
      </dsp:nvSpPr>
      <dsp:spPr>
        <a:xfrm>
          <a:off x="1096961" y="938148"/>
          <a:ext cx="5174440" cy="482548"/>
        </a:xfrm>
        <a:custGeom>
          <a:avLst/>
          <a:gdLst/>
          <a:ahLst/>
          <a:cxnLst/>
          <a:rect l="0" t="0" r="0" b="0"/>
          <a:pathLst>
            <a:path>
              <a:moveTo>
                <a:pt x="5174440" y="0"/>
              </a:moveTo>
              <a:lnTo>
                <a:pt x="5174440" y="258374"/>
              </a:lnTo>
              <a:lnTo>
                <a:pt x="0" y="258374"/>
              </a:lnTo>
              <a:lnTo>
                <a:pt x="0" y="48254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54185" y="1177823"/>
        <a:ext cx="259991" cy="3198"/>
      </dsp:txXfrm>
    </dsp:sp>
    <dsp:sp modelId="{A331F88C-E9CE-48A4-8214-22A178270FCC}">
      <dsp:nvSpPr>
        <dsp:cNvPr id="0" name=""/>
        <dsp:cNvSpPr/>
      </dsp:nvSpPr>
      <dsp:spPr>
        <a:xfrm>
          <a:off x="5576799" y="106425"/>
          <a:ext cx="1389204" cy="8335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Информирование населения о деятельности административной комиссии</a:t>
          </a:r>
          <a:endParaRPr lang="ru-RU" sz="1000" kern="1200" dirty="0"/>
        </a:p>
      </dsp:txBody>
      <dsp:txXfrm>
        <a:off x="5576799" y="106425"/>
        <a:ext cx="1389204" cy="833522"/>
      </dsp:txXfrm>
    </dsp:sp>
    <dsp:sp modelId="{49A84952-C806-4E33-AB24-2F4243661590}">
      <dsp:nvSpPr>
        <dsp:cNvPr id="0" name=""/>
        <dsp:cNvSpPr/>
      </dsp:nvSpPr>
      <dsp:spPr>
        <a:xfrm>
          <a:off x="1789763" y="1903935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6234" y="1948056"/>
        <a:ext cx="15975" cy="3198"/>
      </dsp:txXfrm>
    </dsp:sp>
    <dsp:sp modelId="{5B1C22A0-152C-4C9C-BE86-7924998BE3BD}">
      <dsp:nvSpPr>
        <dsp:cNvPr id="0" name=""/>
        <dsp:cNvSpPr/>
      </dsp:nvSpPr>
      <dsp:spPr>
        <a:xfrm>
          <a:off x="402359" y="1453097"/>
          <a:ext cx="1389204" cy="9931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Подготовка и направление памяток и писем по вопросам соблюдения Правил благоустройства</a:t>
          </a:r>
          <a:endParaRPr lang="ru-RU" sz="1000" kern="1200" dirty="0"/>
        </a:p>
      </dsp:txBody>
      <dsp:txXfrm>
        <a:off x="402359" y="1453097"/>
        <a:ext cx="1389204" cy="993117"/>
      </dsp:txXfrm>
    </dsp:sp>
    <dsp:sp modelId="{FBAFBA17-04D7-46BE-8C60-ED689EEAAD09}">
      <dsp:nvSpPr>
        <dsp:cNvPr id="0" name=""/>
        <dsp:cNvSpPr/>
      </dsp:nvSpPr>
      <dsp:spPr>
        <a:xfrm>
          <a:off x="3498485" y="1903935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4956" y="1948056"/>
        <a:ext cx="15975" cy="3198"/>
      </dsp:txXfrm>
    </dsp:sp>
    <dsp:sp modelId="{CF551D72-45A3-447F-923B-6EFA3096FD16}">
      <dsp:nvSpPr>
        <dsp:cNvPr id="0" name=""/>
        <dsp:cNvSpPr/>
      </dsp:nvSpPr>
      <dsp:spPr>
        <a:xfrm>
          <a:off x="2111080" y="1363043"/>
          <a:ext cx="1389204" cy="117322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Направление приглашений о принятии участия в заседании комиссии должностным лицам представителям предприятий и учреждений</a:t>
          </a:r>
          <a:endParaRPr lang="ru-RU" sz="1000" kern="1200" dirty="0"/>
        </a:p>
      </dsp:txBody>
      <dsp:txXfrm>
        <a:off x="2111080" y="1363043"/>
        <a:ext cx="1389204" cy="1173225"/>
      </dsp:txXfrm>
    </dsp:sp>
    <dsp:sp modelId="{63A2FED6-5344-4F7D-9AC7-F03128642657}">
      <dsp:nvSpPr>
        <dsp:cNvPr id="0" name=""/>
        <dsp:cNvSpPr/>
      </dsp:nvSpPr>
      <dsp:spPr>
        <a:xfrm>
          <a:off x="5207207" y="1903935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3677" y="1948056"/>
        <a:ext cx="15975" cy="3198"/>
      </dsp:txXfrm>
    </dsp:sp>
    <dsp:sp modelId="{621D77BF-2E73-4B07-ADF0-BE81BBCD8D48}">
      <dsp:nvSpPr>
        <dsp:cNvPr id="0" name=""/>
        <dsp:cNvSpPr/>
      </dsp:nvSpPr>
      <dsp:spPr>
        <a:xfrm>
          <a:off x="3819802" y="1532894"/>
          <a:ext cx="1389204" cy="83352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Проведение заседаний административной комиссии </a:t>
          </a:r>
          <a:endParaRPr lang="ru-RU" sz="1000" kern="1200" dirty="0"/>
        </a:p>
      </dsp:txBody>
      <dsp:txXfrm>
        <a:off x="3819802" y="1532894"/>
        <a:ext cx="1389204" cy="833522"/>
      </dsp:txXfrm>
    </dsp:sp>
    <dsp:sp modelId="{396D6765-C954-43D6-8860-1010D3B3E690}">
      <dsp:nvSpPr>
        <dsp:cNvPr id="0" name=""/>
        <dsp:cNvSpPr/>
      </dsp:nvSpPr>
      <dsp:spPr>
        <a:xfrm>
          <a:off x="1096961" y="2364617"/>
          <a:ext cx="5126165" cy="458768"/>
        </a:xfrm>
        <a:custGeom>
          <a:avLst/>
          <a:gdLst/>
          <a:ahLst/>
          <a:cxnLst/>
          <a:rect l="0" t="0" r="0" b="0"/>
          <a:pathLst>
            <a:path>
              <a:moveTo>
                <a:pt x="5126165" y="0"/>
              </a:moveTo>
              <a:lnTo>
                <a:pt x="5126165" y="246484"/>
              </a:lnTo>
              <a:lnTo>
                <a:pt x="0" y="246484"/>
              </a:lnTo>
              <a:lnTo>
                <a:pt x="0" y="458768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31307" y="2592402"/>
        <a:ext cx="257473" cy="3198"/>
      </dsp:txXfrm>
    </dsp:sp>
    <dsp:sp modelId="{81CB4C8B-948D-4046-83AA-7B263C1F606A}">
      <dsp:nvSpPr>
        <dsp:cNvPr id="0" name=""/>
        <dsp:cNvSpPr/>
      </dsp:nvSpPr>
      <dsp:spPr>
        <a:xfrm>
          <a:off x="5528524" y="1532894"/>
          <a:ext cx="1389204" cy="83352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Проведение проверки поступивших обращений о правонарушениях</a:t>
          </a:r>
          <a:endParaRPr lang="ru-RU" sz="1000" kern="1200" dirty="0"/>
        </a:p>
      </dsp:txBody>
      <dsp:txXfrm>
        <a:off x="5528524" y="1532894"/>
        <a:ext cx="1389204" cy="833522"/>
      </dsp:txXfrm>
    </dsp:sp>
    <dsp:sp modelId="{A3F64713-3E17-49B3-B2FA-30084F5A11CC}">
      <dsp:nvSpPr>
        <dsp:cNvPr id="0" name=""/>
        <dsp:cNvSpPr/>
      </dsp:nvSpPr>
      <dsp:spPr>
        <a:xfrm>
          <a:off x="1789763" y="3226826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6234" y="3270947"/>
        <a:ext cx="15975" cy="3198"/>
      </dsp:txXfrm>
    </dsp:sp>
    <dsp:sp modelId="{3BFED788-CCE7-4781-A7C1-8FFBF0BDC222}">
      <dsp:nvSpPr>
        <dsp:cNvPr id="0" name=""/>
        <dsp:cNvSpPr/>
      </dsp:nvSpPr>
      <dsp:spPr>
        <a:xfrm>
          <a:off x="402359" y="2855785"/>
          <a:ext cx="1389204" cy="833522"/>
        </a:xfrm>
        <a:prstGeom prst="rect">
          <a:avLst/>
        </a:prstGeom>
        <a:solidFill>
          <a:srgbClr val="E9EAE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Личное взаимодействие с активными жителями города  </a:t>
          </a:r>
          <a:endParaRPr lang="ru-RU" sz="1000" kern="1200" dirty="0"/>
        </a:p>
      </dsp:txBody>
      <dsp:txXfrm>
        <a:off x="402359" y="2855785"/>
        <a:ext cx="1389204" cy="833522"/>
      </dsp:txXfrm>
    </dsp:sp>
    <dsp:sp modelId="{D065E012-B7A6-4A46-A55B-F66E3E3ABC49}">
      <dsp:nvSpPr>
        <dsp:cNvPr id="0" name=""/>
        <dsp:cNvSpPr/>
      </dsp:nvSpPr>
      <dsp:spPr>
        <a:xfrm>
          <a:off x="3498485" y="3226826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4956" y="3270947"/>
        <a:ext cx="15975" cy="3198"/>
      </dsp:txXfrm>
    </dsp:sp>
    <dsp:sp modelId="{45CDFCFF-FBD7-42F6-A9E2-8B279AC32996}">
      <dsp:nvSpPr>
        <dsp:cNvPr id="0" name=""/>
        <dsp:cNvSpPr/>
      </dsp:nvSpPr>
      <dsp:spPr>
        <a:xfrm>
          <a:off x="2111080" y="2855785"/>
          <a:ext cx="1389204" cy="833522"/>
        </a:xfrm>
        <a:prstGeom prst="rect">
          <a:avLst/>
        </a:prstGeom>
        <a:solidFill>
          <a:srgbClr val="E9EAE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Оказание правовой помощи по тактике выявления и документирования правонарушений</a:t>
          </a:r>
          <a:endParaRPr lang="ru-RU" sz="1000" kern="1200" dirty="0"/>
        </a:p>
      </dsp:txBody>
      <dsp:txXfrm>
        <a:off x="2111080" y="2855785"/>
        <a:ext cx="1389204" cy="833522"/>
      </dsp:txXfrm>
    </dsp:sp>
    <dsp:sp modelId="{FC76B46C-9674-41AA-B68E-DE7C4F13D1CE}">
      <dsp:nvSpPr>
        <dsp:cNvPr id="0" name=""/>
        <dsp:cNvSpPr/>
      </dsp:nvSpPr>
      <dsp:spPr>
        <a:xfrm>
          <a:off x="5207207" y="3226826"/>
          <a:ext cx="288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3677" y="3270947"/>
        <a:ext cx="15975" cy="3198"/>
      </dsp:txXfrm>
    </dsp:sp>
    <dsp:sp modelId="{622B7D64-D2CF-45A5-93D0-BAB2D688AC91}">
      <dsp:nvSpPr>
        <dsp:cNvPr id="0" name=""/>
        <dsp:cNvSpPr/>
      </dsp:nvSpPr>
      <dsp:spPr>
        <a:xfrm>
          <a:off x="3819802" y="2855785"/>
          <a:ext cx="1389204" cy="833522"/>
        </a:xfrm>
        <a:prstGeom prst="rect">
          <a:avLst/>
        </a:prstGeom>
        <a:solidFill>
          <a:srgbClr val="E9EAE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Контроль исполнения вынесенных решений административной комиссии</a:t>
          </a:r>
          <a:endParaRPr lang="ru-RU" sz="1000" kern="1200" dirty="0"/>
        </a:p>
      </dsp:txBody>
      <dsp:txXfrm>
        <a:off x="3819802" y="2855785"/>
        <a:ext cx="1389204" cy="833522"/>
      </dsp:txXfrm>
    </dsp:sp>
    <dsp:sp modelId="{7034ADDB-3714-47D6-9704-8FA22A79F5E7}">
      <dsp:nvSpPr>
        <dsp:cNvPr id="0" name=""/>
        <dsp:cNvSpPr/>
      </dsp:nvSpPr>
      <dsp:spPr>
        <a:xfrm>
          <a:off x="5528524" y="2855785"/>
          <a:ext cx="1389204" cy="833522"/>
        </a:xfrm>
        <a:prstGeom prst="rect">
          <a:avLst/>
        </a:prstGeom>
        <a:solidFill>
          <a:srgbClr val="E9EAE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Поощрение активных жителей города</a:t>
          </a:r>
          <a:endParaRPr lang="ru-RU" sz="1000" kern="1200" dirty="0"/>
        </a:p>
      </dsp:txBody>
      <dsp:txXfrm>
        <a:off x="5528524" y="2855785"/>
        <a:ext cx="1389204" cy="833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4C962-13B8-44E5-B406-AEBD6657DCBE}">
      <dsp:nvSpPr>
        <dsp:cNvPr id="0" name=""/>
        <dsp:cNvSpPr/>
      </dsp:nvSpPr>
      <dsp:spPr>
        <a:xfrm rot="5400000">
          <a:off x="5948979" y="-1070907"/>
          <a:ext cx="914377" cy="3284844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/>
              <a:ea typeface="Calibri"/>
              <a:cs typeface="Times New Roman"/>
            </a:rPr>
            <a:t>(48153) 7-08-68</a:t>
          </a:r>
          <a:endParaRPr lang="ru-RU" sz="1500" kern="1200" dirty="0">
            <a:latin typeface="Times New Roman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>
              <a:latin typeface="Times New Roman"/>
              <a:ea typeface="Calibri"/>
              <a:cs typeface="Times New Roman"/>
            </a:rPr>
            <a:t>IsaevVV@SAES.RU</a:t>
          </a:r>
          <a:endParaRPr lang="ru-RU" sz="1500" kern="1200" dirty="0">
            <a:latin typeface="Times New Roman"/>
            <a:ea typeface="Calibri"/>
            <a:cs typeface="Times New Roman"/>
          </a:endParaRPr>
        </a:p>
      </dsp:txBody>
      <dsp:txXfrm rot="-5400000">
        <a:off x="4763746" y="158962"/>
        <a:ext cx="3240208" cy="825105"/>
      </dsp:txXfrm>
    </dsp:sp>
    <dsp:sp modelId="{711F31E6-A34F-4BCC-8DE0-49C8E392EC4C}">
      <dsp:nvSpPr>
        <dsp:cNvPr id="0" name=""/>
        <dsp:cNvSpPr/>
      </dsp:nvSpPr>
      <dsp:spPr>
        <a:xfrm>
          <a:off x="33" y="28"/>
          <a:ext cx="4763712" cy="1142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/>
              <a:ea typeface="Calibri"/>
              <a:cs typeface="Times New Roman"/>
            </a:rPr>
            <a:t>Исаев Владимир Валерьевич - председатель административной комиссии, начальник отдела кадров Смоленской АЭС</a:t>
          </a:r>
          <a:endParaRPr lang="ru-RU" sz="1900" kern="1200" dirty="0"/>
        </a:p>
      </dsp:txBody>
      <dsp:txXfrm>
        <a:off x="55828" y="55823"/>
        <a:ext cx="4652122" cy="1031382"/>
      </dsp:txXfrm>
    </dsp:sp>
    <dsp:sp modelId="{279E3902-52AC-4D8A-9DE5-BB61BBA95D46}">
      <dsp:nvSpPr>
        <dsp:cNvPr id="0" name=""/>
        <dsp:cNvSpPr/>
      </dsp:nvSpPr>
      <dsp:spPr>
        <a:xfrm rot="5400000">
          <a:off x="5950726" y="134243"/>
          <a:ext cx="914377" cy="3274783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/>
              <a:ea typeface="Calibri"/>
              <a:cs typeface="Times New Roman"/>
            </a:rPr>
            <a:t>(48153) 7-36-61 </a:t>
          </a:r>
          <a:endParaRPr lang="ru-RU" sz="1500" kern="1200" dirty="0">
            <a:latin typeface="Times New Roman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err="1" smtClean="0">
              <a:latin typeface="Times New Roman"/>
              <a:ea typeface="Calibri"/>
              <a:cs typeface="Times New Roman"/>
            </a:rPr>
            <a:t>desnak@admin-smolensk.ru</a:t>
          </a:r>
          <a:endParaRPr lang="ru-RU" sz="1500" kern="1200" dirty="0">
            <a:latin typeface="Times New Roman"/>
            <a:ea typeface="Calibri"/>
            <a:cs typeface="Times New Roman"/>
          </a:endParaRPr>
        </a:p>
      </dsp:txBody>
      <dsp:txXfrm rot="-5400000">
        <a:off x="4770523" y="1359082"/>
        <a:ext cx="3230147" cy="825105"/>
      </dsp:txXfrm>
    </dsp:sp>
    <dsp:sp modelId="{4EC28413-DE19-43A5-AF37-0AAAA7A1A6C2}">
      <dsp:nvSpPr>
        <dsp:cNvPr id="0" name=""/>
        <dsp:cNvSpPr/>
      </dsp:nvSpPr>
      <dsp:spPr>
        <a:xfrm>
          <a:off x="33" y="1200149"/>
          <a:ext cx="4770490" cy="11429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/>
              <a:ea typeface="Calibri"/>
              <a:cs typeface="Times New Roman"/>
            </a:rPr>
            <a:t>Мазурина Вера Алексеевна –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/>
              <a:ea typeface="Calibri"/>
              <a:cs typeface="Times New Roman"/>
            </a:rPr>
            <a:t>ведущий специалист, ответственный секретарь административной комиссии</a:t>
          </a:r>
          <a:endParaRPr lang="ru-RU" sz="1900" kern="1200" dirty="0"/>
        </a:p>
      </dsp:txBody>
      <dsp:txXfrm>
        <a:off x="55828" y="1255944"/>
        <a:ext cx="4658900" cy="1031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B718FF-8F5E-4A6E-B9F6-74F3F25BEE4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1FB65B2-4ECF-4580-BAFE-7613507F3A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934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87610F-C7BB-4732-B67D-B2C3108F6EC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3EAE11D-2FC6-4225-9974-CBDECE5882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329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0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0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9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11D-2FC6-4225-9974-CBDECE58827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BC1AE-039A-480D-B91D-79DF9EBBBF7C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8"/>
          </p:nvPr>
        </p:nvSpPr>
        <p:spPr>
          <a:xfrm>
            <a:off x="539750" y="1476380"/>
            <a:ext cx="4014788" cy="2801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808539" y="1476380"/>
            <a:ext cx="3940174" cy="2801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7C67AF-38BF-437C-BC68-56C13F1A12B3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49" y="1476381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81"/>
            <a:ext cx="4014788" cy="24584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64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2122491"/>
            <a:ext cx="5711825" cy="118903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2" y="3798271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2" y="4212002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2" y="4428005"/>
            <a:ext cx="5711825" cy="2846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808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6AAC55-BF62-4B67-B176-8B7C81AF56C2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51" y="1476380"/>
            <a:ext cx="3940175" cy="24569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8186748" y="4579945"/>
            <a:ext cx="561975" cy="13652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7B28FF-DE04-4A1A-8465-541DD4154690}" type="slidenum">
              <a:rPr lang="en-US" sz="700">
                <a:cs typeface="Arial" charset="0"/>
              </a:rPr>
              <a:pPr algn="r" eaLnBrk="1" hangingPunct="1"/>
              <a:t>‹#›</a:t>
            </a:fld>
            <a:endParaRPr lang="en-US" sz="700" dirty="0">
              <a:cs typeface="Arial" charset="0"/>
            </a:endParaRPr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82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51" y="1476382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0" y="4568380"/>
            <a:ext cx="4014788" cy="14809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34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9750" y="3482982"/>
            <a:ext cx="4014788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/>
          </p:nvPr>
        </p:nvSpPr>
        <p:spPr>
          <a:xfrm>
            <a:off x="4808539" y="3479349"/>
            <a:ext cx="3940174" cy="761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77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169"/>
            <a:ext cx="7772400" cy="858044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72200" y="4647738"/>
            <a:ext cx="2476500" cy="3575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4633436"/>
            <a:ext cx="3962400" cy="34321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62038"/>
            <a:ext cx="457200" cy="343218"/>
          </a:xfrm>
          <a:prstGeom prst="ellipse">
            <a:avLst/>
          </a:prstGeom>
        </p:spPr>
        <p:txBody>
          <a:bodyPr/>
          <a:lstStyle/>
          <a:p>
            <a:fld id="{19C47816-62EF-4009-89D6-CC535B113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6856"/>
            <a:ext cx="7772400" cy="3432175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96"/>
            <a:ext cx="9144000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вертикальный_рус-500p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-63502"/>
            <a:ext cx="1963738" cy="17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44" r:id="rId2"/>
    <p:sldLayoutId id="2147483945" r:id="rId3"/>
    <p:sldLayoutId id="2147483946" r:id="rId4"/>
    <p:sldLayoutId id="2147483947" r:id="rId5"/>
  </p:sldLayoutIdLst>
  <p:hf sldNum="0" hdr="0" ftr="0" dt="0"/>
  <p:txStyles>
    <p:titleStyle>
      <a:lvl1pPr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457170"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914341"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371509"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828680" algn="l" defTabSz="68575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1439" indent="-171439" algn="l" defTabSz="685756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94" indent="-171439" algn="l" defTabSz="68575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8" indent="-171439" algn="l" defTabSz="685756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2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7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5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3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0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вертикальный_рус-500p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6530"/>
            <a:ext cx="1135063" cy="10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17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341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509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68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8585" indent="-22858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горизонтальный_рус-500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8" y="261943"/>
            <a:ext cx="11287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952" r:id="rId2"/>
    <p:sldLayoutId id="2147483953" r:id="rId3"/>
    <p:sldLayoutId id="2147483954" r:id="rId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17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341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509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68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8585" indent="-22858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горизонтальный_рус-500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8" y="261943"/>
            <a:ext cx="11287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17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341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509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68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8585" indent="-22858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горизонтальный_рус-500p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8" y="261943"/>
            <a:ext cx="11287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978" r:id="rId3"/>
    <p:sldLayoutId id="2147483979" r:id="rId4"/>
    <p:sldLayoutId id="2147483980" r:id="rId5"/>
    <p:sldLayoutId id="2147483977" r:id="rId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17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341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509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68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8585" indent="-22858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O:\Общие документы\Видео ЦОИ\БРЕНДБУК 2020\НОВЫЙ ЛОГОТИП СМОЛЕНСКАЯ АЭС\Логотипы САЭС небольшого размера для документов, презентаций и т.п\СМОЛЕНСКАЯ АЭС(п)_горизонтальный_рус-500p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38" y="261943"/>
            <a:ext cx="112871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959" r:id="rId2"/>
    <p:sldLayoutId id="2147483960" r:id="rId3"/>
    <p:sldLayoutId id="2147483961" r:id="rId4"/>
    <p:sldLayoutId id="2147483962" r:id="rId5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5717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914341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71509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828680" algn="l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28585" indent="-228585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4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l" defTabSz="9143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</p:sldLayoutIdLst>
  <p:hf sldNum="0" hdr="0" ftr="0" dt="0"/>
  <p:txStyles>
    <p:titleStyle>
      <a:lvl1pPr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70"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341"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509"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680" algn="l" defTabSz="68575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39" indent="-171439" algn="l" defTabSz="685756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7" indent="-171439" algn="l" defTabSz="685756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194" indent="-171439" algn="l" defTabSz="685756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6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8" indent="-171439" algn="l" defTabSz="685756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6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4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2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8" indent="-171439" algn="l" defTabSz="6857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2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7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5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3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0" algn="l" defTabSz="6857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8.jpeg"/><Relationship Id="rId7" Type="http://schemas.openxmlformats.org/officeDocument/2006/relationships/diagramData" Target="../diagrams/data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microsoft.com/office/2007/relationships/diagramDrawing" Target="../diagrams/drawing4.xml"/><Relationship Id="rId5" Type="http://schemas.openxmlformats.org/officeDocument/2006/relationships/image" Target="../media/image20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9.jpe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diagramLayout" Target="../diagrams/layout5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diagramData" Target="../diagrams/data5.xml"/><Relationship Id="rId2" Type="http://schemas.openxmlformats.org/officeDocument/2006/relationships/image" Target="../media/image22.jpeg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43355" y="2376598"/>
            <a:ext cx="5989343" cy="98107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общественности                                     в профилактике правонарушений</a:t>
            </a:r>
            <a:endParaRPr lang="ru-RU" sz="2700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343025" y="307655"/>
            <a:ext cx="6448426" cy="801306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Конкурс лучших муниципальных практик и инициатив социально-экономического развития в муниципальных образованиях на территориях присутствия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Госкорпорации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Росатом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 в 2022 году»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447472" y="3774334"/>
            <a:ext cx="5794378" cy="1031133"/>
          </a:xfrm>
          <a:noFill/>
          <a:effectLst>
            <a:softEdge rad="1270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ЛИДЕР ПРАКТИКИ: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ИСАЕВ ВЛАДИМИР ВАЛЕРЬЕВИЧ </a:t>
            </a:r>
          </a:p>
          <a:p>
            <a:pPr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Председатель административной комиссии муниципального образования «город Десногорск» Смоленской области</a:t>
            </a:r>
          </a:p>
          <a:p>
            <a:pPr>
              <a:defRPr/>
            </a:pPr>
            <a:endParaRPr lang="ru-RU" b="0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Arial" pitchFamily="34" charset="0"/>
            </a:endParaRPr>
          </a:p>
          <a:p>
            <a:pPr>
              <a:defRPr/>
            </a:pPr>
            <a:endParaRPr lang="ru-RU" dirty="0" smtClean="0">
              <a:cs typeface="Arial" pitchFamily="34" charset="0"/>
            </a:endParaRPr>
          </a:p>
          <a:p>
            <a:pPr>
              <a:defRPr/>
            </a:pPr>
            <a:endParaRPr lang="ru-RU" dirty="0" smtClean="0">
              <a:cs typeface="Arial" pitchFamily="34" charset="0"/>
            </a:endParaRPr>
          </a:p>
          <a:p>
            <a:pPr>
              <a:defRPr/>
            </a:pPr>
            <a:endParaRPr lang="ru-RU" dirty="0"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258287"/>
            <a:ext cx="935491" cy="94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190500"/>
            <a:ext cx="7381875" cy="628650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Список контактов, ответственных за реализацию практики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625" y="1543050"/>
          <a:ext cx="8048624" cy="234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5825" y="4143374"/>
            <a:ext cx="7877176" cy="592488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endParaRPr lang="ru-RU" sz="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450" y="1045647"/>
            <a:ext cx="4444852" cy="36933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Ответственный (ФИО, должность)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24475" y="1093272"/>
            <a:ext cx="303847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Телефон, электронная почта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Заголовок 4"/>
          <p:cNvSpPr>
            <a:spLocks noGrp="1"/>
          </p:cNvSpPr>
          <p:nvPr>
            <p:ph type="title"/>
          </p:nvPr>
        </p:nvSpPr>
        <p:spPr bwMode="auto">
          <a:xfrm>
            <a:off x="396062" y="148855"/>
            <a:ext cx="7338236" cy="531628"/>
          </a:xfrm>
          <a:noFill/>
          <a:ln>
            <a:solidFill>
              <a:schemeClr val="bg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/>
              <a:t>Краткая информация о лидере практики и команде проекта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 smtClean="0"/>
          </a:p>
        </p:txBody>
      </p:sp>
      <p:pic>
        <p:nvPicPr>
          <p:cNvPr id="8" name="Picture 2" descr="C:\Users\Административная\Desktop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0" y="817332"/>
            <a:ext cx="1232559" cy="118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692608" y="791350"/>
            <a:ext cx="708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 Постановлением Администрации МО «город Десногорск» Смоленской области от 22.01.2021 № 30, утвержден состав административной комиссии. В комиссию входят 7 человек.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9253" y="1162309"/>
            <a:ext cx="7081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 Возглавляет административную комиссию Владимир Валерьевич Исаев</a:t>
            </a:r>
            <a:r>
              <a:rPr lang="ru-RU" sz="1200" b="1" dirty="0" smtClean="0"/>
              <a:t>, </a:t>
            </a:r>
            <a:r>
              <a:rPr lang="ru-RU" sz="1200" dirty="0" smtClean="0"/>
              <a:t>начальник отдела кадров Смоленской атомной электростанции. </a:t>
            </a:r>
          </a:p>
          <a:p>
            <a:pPr algn="just"/>
            <a:r>
              <a:rPr lang="ru-RU" sz="1200" dirty="0" smtClean="0"/>
              <a:t>        Традиционно, до 2019 года, административную комиссию продолжительное время возглавлял заместитель Главы муниципального образования. Административная комиссия                 г. Десногорска единственная в области, председателем которой является не сотрудник Администрации, а представитель общественности.</a:t>
            </a:r>
          </a:p>
          <a:p>
            <a:pPr algn="just"/>
            <a:r>
              <a:rPr lang="ru-RU" sz="1200" dirty="0" smtClean="0"/>
              <a:t>        Весь состав административной комиссии, за исключением секретаря комиссии, работает на добровольной, общественной основе с личного согласия каждого.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5" y="2775097"/>
            <a:ext cx="992866" cy="118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2" y="2775097"/>
            <a:ext cx="1005885" cy="120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3"/>
          <a:stretch/>
        </p:blipFill>
        <p:spPr>
          <a:xfrm>
            <a:off x="3264195" y="2764465"/>
            <a:ext cx="1053368" cy="122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29" y="2743200"/>
            <a:ext cx="1038225" cy="121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67" y="2753833"/>
            <a:ext cx="1036367" cy="122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t="31879" r="33848" b="20124"/>
          <a:stretch/>
        </p:blipFill>
        <p:spPr>
          <a:xfrm>
            <a:off x="7368026" y="2764182"/>
            <a:ext cx="1090171" cy="119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Фигура, имеющая форму буквы L 28"/>
          <p:cNvSpPr/>
          <p:nvPr/>
        </p:nvSpPr>
        <p:spPr>
          <a:xfrm rot="10800000" flipV="1">
            <a:off x="871868" y="2882660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Фигура, имеющая форму буквы L 29"/>
          <p:cNvSpPr/>
          <p:nvPr/>
        </p:nvSpPr>
        <p:spPr>
          <a:xfrm rot="10800000" flipV="1">
            <a:off x="2308412" y="2915511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Фигура, имеющая форму буквы L 30"/>
          <p:cNvSpPr/>
          <p:nvPr/>
        </p:nvSpPr>
        <p:spPr>
          <a:xfrm rot="10800000" flipV="1">
            <a:off x="3714304" y="2867619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Фигура, имеющая форму буквы L 31"/>
          <p:cNvSpPr/>
          <p:nvPr/>
        </p:nvSpPr>
        <p:spPr>
          <a:xfrm rot="10800000" flipV="1">
            <a:off x="5170967" y="2882660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Фигура, имеющая форму буквы L 32"/>
          <p:cNvSpPr/>
          <p:nvPr/>
        </p:nvSpPr>
        <p:spPr>
          <a:xfrm rot="10800000" flipV="1">
            <a:off x="6529851" y="2904596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Фигура, имеющая форму буквы L 33"/>
          <p:cNvSpPr/>
          <p:nvPr/>
        </p:nvSpPr>
        <p:spPr>
          <a:xfrm rot="10800000" flipV="1">
            <a:off x="7848760" y="2869154"/>
            <a:ext cx="701749" cy="115894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Фигура, имеющая форму буквы L 35"/>
          <p:cNvSpPr/>
          <p:nvPr/>
        </p:nvSpPr>
        <p:spPr>
          <a:xfrm rot="10800000" flipH="1">
            <a:off x="322532" y="761901"/>
            <a:ext cx="657906" cy="108678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206810" y="2001000"/>
            <a:ext cx="1626558" cy="2616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ЛИДЕР ПРАКТИКИ</a:t>
            </a:r>
            <a:endParaRPr lang="ru-RU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213" y="4041609"/>
            <a:ext cx="131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Заместитель председателя административной комиссии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47727" y="4026568"/>
            <a:ext cx="13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Ведущий специалист, ответственный секретарь административной комиссии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08000" y="4063545"/>
            <a:ext cx="1314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Начальник юридического отдела Администрации                  г. Десногорска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10161" y="3999376"/>
            <a:ext cx="1561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Начальник отделения полиции по оперативному обслуживанию САЭС ОМВД России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по              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г. Десногорску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60600" y="3976292"/>
            <a:ext cx="13144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Депутат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</a:rPr>
              <a:t>Десногорского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городского Совета, ведущий специалист (аварийных центров) САЭС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09606" y="3999376"/>
            <a:ext cx="13144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Депутат </a:t>
            </a:r>
            <a:r>
              <a:rPr lang="ru-RU" sz="1000" dirty="0" err="1">
                <a:solidFill>
                  <a:schemeClr val="tx2">
                    <a:lumMod val="50000"/>
                  </a:schemeClr>
                </a:solidFill>
              </a:rPr>
              <a:t>Десногорского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 городского Совета, ведущий специалист (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аварийных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центров) САЭС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0316" y="2189509"/>
            <a:ext cx="1723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Председатель административной комиссии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352426" y="219075"/>
            <a:ext cx="7334250" cy="390525"/>
          </a:xfrm>
          <a:noFill/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Предпосылки реализации практики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288075" y="754911"/>
            <a:ext cx="8558323" cy="1250967"/>
          </a:xfrm>
          <a:noFill/>
          <a:ln>
            <a:solidFill>
              <a:schemeClr val="bg1"/>
            </a:solidFill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sz="1300" dirty="0" smtClean="0">
                <a:solidFill>
                  <a:srgbClr val="404040"/>
                </a:solidFill>
              </a:rPr>
              <a:t>          Обеспечение и повышение комфортности условий проживания граждан, поддержание и улучшение санитарного и эстетического состояния территории  муниципалитета. </a:t>
            </a:r>
          </a:p>
          <a:p>
            <a:pPr algn="just">
              <a:spcBef>
                <a:spcPct val="0"/>
              </a:spcBef>
            </a:pPr>
            <a:r>
              <a:rPr lang="ru-RU" sz="1300" dirty="0" smtClean="0">
                <a:solidFill>
                  <a:srgbClr val="404040"/>
                </a:solidFill>
              </a:rPr>
              <a:t>          Учитывая личные качества многих людей, неисполнения требований административного законодательства, приводит к неизбежному нарушению функциональной и эстетической целостности благоустройства.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07552671"/>
              </p:ext>
            </p:extLst>
          </p:nvPr>
        </p:nvGraphicFramePr>
        <p:xfrm>
          <a:off x="123825" y="1857375"/>
          <a:ext cx="8892583" cy="271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500" y="1728879"/>
            <a:ext cx="8753475" cy="2769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Arial" pitchFamily="34" charset="0"/>
                <a:ea typeface="Times New Roman"/>
                <a:cs typeface="Arial" pitchFamily="34" charset="0"/>
              </a:rPr>
              <a:t>Невыполнение </a:t>
            </a:r>
            <a:r>
              <a:rPr lang="ru-RU" sz="1200" b="1" dirty="0">
                <a:latin typeface="Arial" pitchFamily="34" charset="0"/>
                <a:ea typeface="Times New Roman"/>
                <a:cs typeface="Arial" pitchFamily="34" charset="0"/>
              </a:rPr>
              <a:t>требований </a:t>
            </a:r>
            <a:r>
              <a:rPr lang="ru-RU" sz="1200" b="1" dirty="0" smtClean="0">
                <a:latin typeface="Arial" pitchFamily="34" charset="0"/>
                <a:ea typeface="Times New Roman"/>
                <a:cs typeface="Arial" pitchFamily="34" charset="0"/>
              </a:rPr>
              <a:t>установленных правилами благоустройства</a:t>
            </a:r>
            <a:endParaRPr lang="ru-RU" sz="1200" b="1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3072533"/>
              </p:ext>
            </p:extLst>
          </p:nvPr>
        </p:nvGraphicFramePr>
        <p:xfrm>
          <a:off x="114300" y="3560898"/>
          <a:ext cx="8753474" cy="158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>
            <a:spLocks noGrp="1"/>
          </p:cNvSpPr>
          <p:nvPr>
            <p:ph type="body" sz="quarter" idx="14"/>
          </p:nvPr>
        </p:nvSpPr>
        <p:spPr>
          <a:xfrm>
            <a:off x="411307" y="729965"/>
            <a:ext cx="8458200" cy="706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8" rIns="91434" bIns="45718">
            <a:normAutofit fontScale="925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ЦЕЛЬ ПРАКТИКИ: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четкое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исполнение административного законодательства (закон Смоленской области от 25.06.2003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№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28-з «Об административных правонарушениях на территории Смоленской области», Правила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благоустройства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образования «город Десногорск» Смоленской области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).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96875" y="165100"/>
            <a:ext cx="6561138" cy="330200"/>
          </a:xfr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Цель и задачи практики</a:t>
            </a:r>
            <a:endParaRPr lang="ru-RU" dirty="0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5400000">
            <a:off x="530373" y="324864"/>
            <a:ext cx="806156" cy="134142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Фигура, имеющая форму буквы L 10"/>
          <p:cNvSpPr/>
          <p:nvPr/>
        </p:nvSpPr>
        <p:spPr>
          <a:xfrm rot="5400000">
            <a:off x="529506" y="1247928"/>
            <a:ext cx="806156" cy="134142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shade val="50000"/>
              <a:hueOff val="283455"/>
              <a:satOff val="-1759"/>
              <a:lumOff val="28047"/>
              <a:alphaOff val="0"/>
            </a:schemeClr>
          </a:lnRef>
          <a:fillRef idx="1">
            <a:schemeClr val="accent1">
              <a:shade val="50000"/>
              <a:hueOff val="283455"/>
              <a:satOff val="-1759"/>
              <a:lumOff val="28047"/>
              <a:alphaOff val="0"/>
            </a:schemeClr>
          </a:fillRef>
          <a:effectRef idx="0">
            <a:schemeClr val="accent1">
              <a:shade val="50000"/>
              <a:hueOff val="283455"/>
              <a:satOff val="-1759"/>
              <a:lumOff val="28047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398500" y="1650035"/>
            <a:ext cx="2514600" cy="38215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41" eaLnBrk="1" fontAlgn="auto" hangingPunct="1">
              <a:spcAft>
                <a:spcPts val="0"/>
              </a:spcAft>
            </a:pPr>
            <a:r>
              <a:rPr lang="ru-RU" sz="1300" b="1" dirty="0" smtClean="0">
                <a:solidFill>
                  <a:srgbClr val="333333"/>
                </a:solidFill>
                <a:latin typeface="Arial" pitchFamily="34" charset="0"/>
                <a:ea typeface="Arial" charset="0"/>
                <a:cs typeface="Arial" pitchFamily="34" charset="0"/>
              </a:rPr>
              <a:t>ЗАДАЧИ ПРАКТИКИ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362771276"/>
              </p:ext>
            </p:extLst>
          </p:nvPr>
        </p:nvGraphicFramePr>
        <p:xfrm>
          <a:off x="409574" y="2066925"/>
          <a:ext cx="8343901" cy="247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0" y="2476499"/>
            <a:ext cx="351172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33403"/>
          <a:stretch/>
        </p:blipFill>
        <p:spPr>
          <a:xfrm>
            <a:off x="167624" y="733425"/>
            <a:ext cx="5279197" cy="17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68" y="723900"/>
            <a:ext cx="3576416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6" y="2705099"/>
            <a:ext cx="3571874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77386"/>
            <a:ext cx="2196951" cy="197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62771276"/>
              </p:ext>
            </p:extLst>
          </p:nvPr>
        </p:nvGraphicFramePr>
        <p:xfrm>
          <a:off x="733646" y="666751"/>
          <a:ext cx="7695979" cy="382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208440" y="138224"/>
            <a:ext cx="7524751" cy="580066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Принципиальные подходы, избранные при разработке и внедрении практики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omario\Downloads\20220428_195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21" y="563042"/>
            <a:ext cx="2005345" cy="157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9" y="3608663"/>
            <a:ext cx="1480195" cy="13871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0"/>
          <a:stretch/>
        </p:blipFill>
        <p:spPr>
          <a:xfrm>
            <a:off x="6867525" y="731136"/>
            <a:ext cx="2124075" cy="137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r="4156" b="14612"/>
          <a:stretch/>
        </p:blipFill>
        <p:spPr>
          <a:xfrm>
            <a:off x="7142606" y="2028825"/>
            <a:ext cx="1659117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1570" b="25736"/>
          <a:stretch/>
        </p:blipFill>
        <p:spPr>
          <a:xfrm>
            <a:off x="7483878" y="3076575"/>
            <a:ext cx="1443457" cy="140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55" y="484667"/>
            <a:ext cx="1914424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83615" y="504825"/>
            <a:ext cx="1994104" cy="23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52638"/>
            <a:ext cx="1697589" cy="145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3028950"/>
            <a:ext cx="1390650" cy="1466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28951" y="1033494"/>
            <a:ext cx="2819399" cy="23383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0525" y="165100"/>
            <a:ext cx="7539038" cy="330200"/>
          </a:xfr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Действия по развертыванию практики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61986241"/>
              </p:ext>
            </p:extLst>
          </p:nvPr>
        </p:nvGraphicFramePr>
        <p:xfrm>
          <a:off x="882501" y="1307805"/>
          <a:ext cx="7368363" cy="369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1950" y="114300"/>
            <a:ext cx="7477126" cy="598081"/>
          </a:xfr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Показатели характеризующие положение после внедрения практики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211168055"/>
              </p:ext>
            </p:extLst>
          </p:nvPr>
        </p:nvGraphicFramePr>
        <p:xfrm>
          <a:off x="316760" y="1934131"/>
          <a:ext cx="4212709" cy="298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677899750"/>
              </p:ext>
            </p:extLst>
          </p:nvPr>
        </p:nvGraphicFramePr>
        <p:xfrm>
          <a:off x="4518837" y="1963810"/>
          <a:ext cx="4253023" cy="295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4"/>
          <p:cNvSpPr txBox="1">
            <a:spLocks/>
          </p:cNvSpPr>
          <p:nvPr/>
        </p:nvSpPr>
        <p:spPr bwMode="auto">
          <a:xfrm>
            <a:off x="2407721" y="1885386"/>
            <a:ext cx="1974332" cy="271518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41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После внедрения практики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 bwMode="auto">
          <a:xfrm>
            <a:off x="6496493" y="1878076"/>
            <a:ext cx="2041451" cy="2722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41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После внедрения практики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4976037" y="1878075"/>
            <a:ext cx="1371600" cy="27129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41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До внедрения практики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 bwMode="auto">
          <a:xfrm>
            <a:off x="1006770" y="1885385"/>
            <a:ext cx="1254642" cy="27151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914341" eaLnBrk="1" fontAlgn="auto" hangingPunct="1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До внедрения практики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4549" y="717336"/>
            <a:ext cx="851667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Административной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комиссией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2021 год начислено штрафов на общую сумму 1 796 000 руб., из которых взыскано 1 255 293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руб.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Аналогичные показатели за 2018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год, до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внедрения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практики,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были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10 раз меньше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. Количество составленных протоколов об административных правонарушениях увеличилось в средне в 2 раза. Количество поступивших обращений о правонарушениях в среднем увеличилось в 17 раз.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5" y="1579110"/>
            <a:ext cx="8204569" cy="230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годовых показателей до и после внедрения практики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7032" y="3581400"/>
            <a:ext cx="1948967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136524"/>
            <a:ext cx="7662863" cy="62547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Выгоды полученные в результате внедрения практики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7A37A2-013E-4613-84B5-53EB5C5109AD}"/>
              </a:ext>
            </a:extLst>
          </p:cNvPr>
          <p:cNvSpPr txBox="1"/>
          <p:nvPr/>
        </p:nvSpPr>
        <p:spPr>
          <a:xfrm>
            <a:off x="4781550" y="762001"/>
            <a:ext cx="386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Восстановление элементов благоустройства.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Наполняемость бюджета города за счет поступлений оплаты административных штрафов.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850" y="1971675"/>
            <a:ext cx="1971675" cy="1425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10636"/>
          <a:stretch/>
        </p:blipFill>
        <p:spPr>
          <a:xfrm>
            <a:off x="2400299" y="3581400"/>
            <a:ext cx="2118538" cy="1362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r="9455"/>
          <a:stretch/>
        </p:blipFill>
        <p:spPr>
          <a:xfrm>
            <a:off x="2393338" y="1962150"/>
            <a:ext cx="2146764" cy="1472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13277" y="1943100"/>
            <a:ext cx="1968276" cy="1448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10100" y="3571875"/>
            <a:ext cx="1960821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6816" r="11218" b="11362"/>
          <a:stretch/>
        </p:blipFill>
        <p:spPr>
          <a:xfrm>
            <a:off x="6648449" y="1933575"/>
            <a:ext cx="2085975" cy="1490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6816" r="11487" b="17429"/>
          <a:stretch/>
        </p:blipFill>
        <p:spPr>
          <a:xfrm>
            <a:off x="6629400" y="3638550"/>
            <a:ext cx="2085975" cy="1314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7A37A2-013E-4613-84B5-53EB5C5109AD}"/>
              </a:ext>
            </a:extLst>
          </p:cNvPr>
          <p:cNvSpPr txBox="1"/>
          <p:nvPr/>
        </p:nvSpPr>
        <p:spPr>
          <a:xfrm>
            <a:off x="276225" y="752475"/>
            <a:ext cx="454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Вовлечение общественности в процессы благоустройства.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Контроль исполнения Правил благоустройства всеми организациями и гражданами.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</a:rPr>
              <a:t>Повышение комфортности условий проживания граждан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328921" y="3341172"/>
            <a:ext cx="2143125" cy="2526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Покос травы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40102" y="3330969"/>
            <a:ext cx="2027444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Очистка снега и наледи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48449" y="3322122"/>
            <a:ext cx="2066926" cy="2504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 газона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5797" y="3350698"/>
            <a:ext cx="2100202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Уборка  мусора и травы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5796" y="1988622"/>
            <a:ext cx="335348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328921" y="1998147"/>
            <a:ext cx="335348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72046" y="1969572"/>
            <a:ext cx="335348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567546" y="1950522"/>
            <a:ext cx="335348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3850" y="4665147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22990" y="4670242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97250" y="4622284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97500" y="4669909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94088" y="2672205"/>
            <a:ext cx="270357" cy="159023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2160346" y="2658963"/>
            <a:ext cx="270357" cy="159023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4404923" y="2672372"/>
            <a:ext cx="270357" cy="159023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6427168" y="2672372"/>
            <a:ext cx="270357" cy="159023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04801" y="133350"/>
            <a:ext cx="7448550" cy="3302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Улучшение эстетического состояния территории города</a:t>
            </a:r>
            <a:endParaRPr lang="ru-RU" dirty="0"/>
          </a:p>
        </p:txBody>
      </p:sp>
      <p:pic>
        <p:nvPicPr>
          <p:cNvPr id="4099" name="Picture 3" descr="C:\Users\Romario\Desktop\Лучшая муниципальная практика\лар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5" y="2380397"/>
            <a:ext cx="2609935" cy="253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Romario\Desktop\DSC0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6" y="752475"/>
            <a:ext cx="2343149" cy="332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Romario\Desktop\смолеви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6351" y="2571750"/>
            <a:ext cx="22479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8541"/>
          <a:stretch/>
        </p:blipFill>
        <p:spPr>
          <a:xfrm>
            <a:off x="3757671" y="697209"/>
            <a:ext cx="13144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2925"/>
            <a:ext cx="13049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G:\Лучшая практика Десногорск\ларе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4901" y="533402"/>
            <a:ext cx="2447924" cy="246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Romario\Desktop\DSC001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50" y="523875"/>
            <a:ext cx="146984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Romario\Desktop\ларе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549" y="2739159"/>
            <a:ext cx="2171701" cy="208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896100" y="4143375"/>
            <a:ext cx="1762125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До и после профилактических мероприятий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543800" y="2809875"/>
            <a:ext cx="12573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121" y="607497"/>
            <a:ext cx="335348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57671" y="550347"/>
            <a:ext cx="335348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53271" y="697209"/>
            <a:ext cx="335348" cy="246221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000" dirty="0" smtClean="0"/>
              <a:t>До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6004" y="4540658"/>
            <a:ext cx="2358338" cy="2462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Очистка торгового объекта от надписей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40200" y="4655622"/>
            <a:ext cx="1420582" cy="2462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Удаление</a:t>
            </a:r>
            <a:r>
              <a:rPr lang="ru-RU" sz="1000" dirty="0" smtClean="0"/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кустарников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29061" y="2168287"/>
            <a:ext cx="1689886" cy="2462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Замена урны и покос травы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648" y="3166288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27133" y="1643174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77045" y="4350934"/>
            <a:ext cx="516488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После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05892" y="2381250"/>
            <a:ext cx="538577" cy="357909"/>
          </a:xfrm>
          <a:prstGeom prst="downArrow">
            <a:avLst>
              <a:gd name="adj1" fmla="val 50000"/>
              <a:gd name="adj2" fmla="val 5532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072121" y="1362075"/>
            <a:ext cx="252354" cy="2095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9813033">
            <a:off x="7039289" y="3265810"/>
            <a:ext cx="336107" cy="293396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_Презентация_САЭС_16х9_рус_белый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9E55B43A-6562-44BD-B854-DE0889669DC6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0790BDA7-ECB2-4251-B85F-EF95BF19B5F8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E4B8B70B-3574-4942-8F0F-EA9EE4361635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7C5A0985-0F88-4071-85EF-CFD1BDC16892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08D97A87-1DB7-4387-ADE6-86B8B6740989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215D3FC3-ED6A-402C-BB4D-7F7E57601DC1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Презентация_САЭС_16х9_рус_белый" id="{D35D6FB2-79F4-4D93-AFE3-F58EE05B3A56}" vid="{E183B2C2-729F-4E13-9120-CA7FB1C6249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04_Презентация_САЭС_16х9_рус_белый</Template>
  <TotalTime>4424</TotalTime>
  <Words>710</Words>
  <Application>Microsoft Office PowerPoint</Application>
  <PresentationFormat>Произвольный</PresentationFormat>
  <Paragraphs>114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04_Презентация_САЭС_16х9_рус_белый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Участие общественности                                     в профилактике правонарушений</vt:lpstr>
      <vt:lpstr>Краткая информация о лидере практики и команде проекта  </vt:lpstr>
      <vt:lpstr>Предпосылки реализации практики</vt:lpstr>
      <vt:lpstr>Цель и задачи практики</vt:lpstr>
      <vt:lpstr>Принципиальные подходы, избранные при разработке и внедрении практики</vt:lpstr>
      <vt:lpstr>Действия по развертыванию практики</vt:lpstr>
      <vt:lpstr>Показатели характеризующие положение после внедрения практики</vt:lpstr>
      <vt:lpstr>Выгоды полученные в результате внедрения практики</vt:lpstr>
      <vt:lpstr>Улучшение эстетического состояния территории города</vt:lpstr>
      <vt:lpstr>Список контактов, ответственных за реализацию практики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Административная</dc:creator>
  <cp:lastModifiedBy>Административная</cp:lastModifiedBy>
  <cp:revision>379</cp:revision>
  <dcterms:created xsi:type="dcterms:W3CDTF">2022-04-07T12:40:42Z</dcterms:created>
  <dcterms:modified xsi:type="dcterms:W3CDTF">2022-06-01T05:35:01Z</dcterms:modified>
</cp:coreProperties>
</file>